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0" r:id="rId3"/>
    <p:sldId id="272" r:id="rId4"/>
    <p:sldId id="273" r:id="rId5"/>
    <p:sldId id="274" r:id="rId6"/>
    <p:sldId id="286" r:id="rId7"/>
    <p:sldId id="287" r:id="rId8"/>
    <p:sldId id="288" r:id="rId9"/>
    <p:sldId id="289" r:id="rId10"/>
    <p:sldId id="290" r:id="rId11"/>
    <p:sldId id="291" r:id="rId12"/>
    <p:sldId id="280" r:id="rId13"/>
    <p:sldId id="279" r:id="rId14"/>
    <p:sldId id="281" r:id="rId15"/>
    <p:sldId id="282" r:id="rId16"/>
    <p:sldId id="283" r:id="rId17"/>
    <p:sldId id="284" r:id="rId18"/>
    <p:sldId id="285" r:id="rId19"/>
    <p:sldId id="277" r:id="rId20"/>
    <p:sldId id="278" r:id="rId21"/>
    <p:sldId id="268" r:id="rId22"/>
    <p:sldId id="269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62" d="100"/>
          <a:sy n="162" d="100"/>
        </p:scale>
        <p:origin x="-562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 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 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 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 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image" Target="../media/image12.jpeg" 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 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 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 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 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image" Target="../media/image12.jpe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96BD52-DF52-430C-9ED9-CE93522DE521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9342379D-F8B8-43A1-8039-D77AE3A2E977}">
      <dgm:prSet phldrT="[Текст]" custT="1"/>
      <dgm:spPr/>
      <dgm:t>
        <a:bodyPr/>
        <a:lstStyle/>
        <a:p>
          <a:pPr algn="ctr" rtl="0"/>
          <a:r>
            <a:rPr lang="ru-RU" sz="1400" b="1" dirty="0"/>
            <a:t>- осуществляет мероприятия по восстановлению прав граждан – участников долевого строительства, пострадавших в результате неисполнения застройщиками обязательств по передаче жилых помещений в многоквартирных домах</a:t>
          </a:r>
        </a:p>
      </dgm:t>
    </dgm:pt>
    <dgm:pt modelId="{AD7AC78A-0F21-426E-AC3E-FE771820F088}" type="parTrans" cxnId="{A2685339-9CD1-4F02-B6C0-19BF55AF74FC}">
      <dgm:prSet/>
      <dgm:spPr/>
      <dgm:t>
        <a:bodyPr/>
        <a:lstStyle/>
        <a:p>
          <a:endParaRPr lang="ru-RU"/>
        </a:p>
      </dgm:t>
    </dgm:pt>
    <dgm:pt modelId="{C58BC7E0-F072-4D27-B1AE-2684F6E9DA59}" type="sibTrans" cxnId="{A2685339-9CD1-4F02-B6C0-19BF55AF74FC}">
      <dgm:prSet/>
      <dgm:spPr/>
      <dgm:t>
        <a:bodyPr/>
        <a:lstStyle/>
        <a:p>
          <a:endParaRPr lang="ru-RU"/>
        </a:p>
      </dgm:t>
    </dgm:pt>
    <dgm:pt modelId="{A6780BE6-821B-4901-B192-EB88C9419098}" type="pres">
      <dgm:prSet presAssocID="{5996BD52-DF52-430C-9ED9-CE93522DE521}" presName="linearFlow" presStyleCnt="0">
        <dgm:presLayoutVars>
          <dgm:dir/>
          <dgm:resizeHandles val="exact"/>
        </dgm:presLayoutVars>
      </dgm:prSet>
      <dgm:spPr/>
    </dgm:pt>
    <dgm:pt modelId="{895B8A13-D741-4B82-89B5-72BCDD9828C5}" type="pres">
      <dgm:prSet presAssocID="{9342379D-F8B8-43A1-8039-D77AE3A2E977}" presName="composite" presStyleCnt="0"/>
      <dgm:spPr/>
    </dgm:pt>
    <dgm:pt modelId="{8A999A0E-97A3-4809-8C05-2E13BF9F7B54}" type="pres">
      <dgm:prSet presAssocID="{9342379D-F8B8-43A1-8039-D77AE3A2E977}" presName="imgShp" presStyleLbl="fgImgPlace1" presStyleIdx="0" presStyleCnt="1" custScaleX="98614" custLinFactNeighborX="879" custLinFactNeighborY="97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496A55B-ECA6-43EC-9CE0-3301A189CD18}" type="pres">
      <dgm:prSet presAssocID="{9342379D-F8B8-43A1-8039-D77AE3A2E977}" presName="txShp" presStyleLbl="node1" presStyleIdx="0" presStyleCnt="1" custScaleX="127013" custScaleY="107381" custLinFactNeighborX="882" custLinFactNeighborY="0">
        <dgm:presLayoutVars>
          <dgm:bulletEnabled val="1"/>
        </dgm:presLayoutVars>
      </dgm:prSet>
      <dgm:spPr/>
    </dgm:pt>
  </dgm:ptLst>
  <dgm:cxnLst>
    <dgm:cxn modelId="{A2685339-9CD1-4F02-B6C0-19BF55AF74FC}" srcId="{5996BD52-DF52-430C-9ED9-CE93522DE521}" destId="{9342379D-F8B8-43A1-8039-D77AE3A2E977}" srcOrd="0" destOrd="0" parTransId="{AD7AC78A-0F21-426E-AC3E-FE771820F088}" sibTransId="{C58BC7E0-F072-4D27-B1AE-2684F6E9DA59}"/>
    <dgm:cxn modelId="{B2922164-F02D-4D12-B244-21D133DC57A3}" type="presOf" srcId="{9342379D-F8B8-43A1-8039-D77AE3A2E977}" destId="{4496A55B-ECA6-43EC-9CE0-3301A189CD18}" srcOrd="0" destOrd="0" presId="urn:microsoft.com/office/officeart/2005/8/layout/vList3"/>
    <dgm:cxn modelId="{EBAE5445-2E36-4FBE-9DB7-16D0D361A7DD}" type="presOf" srcId="{5996BD52-DF52-430C-9ED9-CE93522DE521}" destId="{A6780BE6-821B-4901-B192-EB88C9419098}" srcOrd="0" destOrd="0" presId="urn:microsoft.com/office/officeart/2005/8/layout/vList3"/>
    <dgm:cxn modelId="{39600ACF-2675-430C-9821-9F837514E493}" type="presParOf" srcId="{A6780BE6-821B-4901-B192-EB88C9419098}" destId="{895B8A13-D741-4B82-89B5-72BCDD9828C5}" srcOrd="0" destOrd="0" presId="urn:microsoft.com/office/officeart/2005/8/layout/vList3"/>
    <dgm:cxn modelId="{4CC4DECD-DB07-4E58-8092-18DEA54678E7}" type="presParOf" srcId="{895B8A13-D741-4B82-89B5-72BCDD9828C5}" destId="{8A999A0E-97A3-4809-8C05-2E13BF9F7B54}" srcOrd="0" destOrd="0" presId="urn:microsoft.com/office/officeart/2005/8/layout/vList3"/>
    <dgm:cxn modelId="{0918D4B2-2A87-4FBA-A7BA-1FBA1DD33E12}" type="presParOf" srcId="{895B8A13-D741-4B82-89B5-72BCDD9828C5}" destId="{4496A55B-ECA6-43EC-9CE0-3301A189CD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28995F-BBFB-4D3C-820D-98C7BC6CD306}" type="doc">
      <dgm:prSet loTypeId="urn:microsoft.com/office/officeart/2005/8/layout/target3" loCatId="relationship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FB67CBF-ABFC-42AB-9392-8BB9BF37B76F}">
      <dgm:prSet/>
      <dgm:spPr/>
      <dgm:t>
        <a:bodyPr/>
        <a:lstStyle/>
        <a:p>
          <a:pPr rtl="0"/>
          <a:r>
            <a:rPr lang="ru-RU" dirty="0"/>
            <a:t>Предоставление услуги по выдаче разрешений на ввод объектов в эксплуатацию</a:t>
          </a:r>
        </a:p>
      </dgm:t>
    </dgm:pt>
    <dgm:pt modelId="{5C0DF4CB-11F2-4BC1-A33F-C4B72C07A4DA}" type="parTrans" cxnId="{A9C76E9B-8A8A-48D7-B48F-558CDE598C40}">
      <dgm:prSet/>
      <dgm:spPr/>
      <dgm:t>
        <a:bodyPr/>
        <a:lstStyle/>
        <a:p>
          <a:endParaRPr lang="ru-RU"/>
        </a:p>
      </dgm:t>
    </dgm:pt>
    <dgm:pt modelId="{F722C042-B11C-453F-A571-6459DD2D3771}" type="sibTrans" cxnId="{A9C76E9B-8A8A-48D7-B48F-558CDE598C40}">
      <dgm:prSet/>
      <dgm:spPr/>
      <dgm:t>
        <a:bodyPr/>
        <a:lstStyle/>
        <a:p>
          <a:endParaRPr lang="ru-RU"/>
        </a:p>
      </dgm:t>
    </dgm:pt>
    <dgm:pt modelId="{264368A7-291F-4241-8681-E7227101BB71}" type="pres">
      <dgm:prSet presAssocID="{BA28995F-BBFB-4D3C-820D-98C7BC6CD30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40C32E1-1CE1-4333-9CFB-1FFF473B5C6F}" type="pres">
      <dgm:prSet presAssocID="{3FB67CBF-ABFC-42AB-9392-8BB9BF37B76F}" presName="circle1" presStyleLbl="node1" presStyleIdx="0" presStyleCnt="1"/>
      <dgm:spPr/>
    </dgm:pt>
    <dgm:pt modelId="{4C93DF01-C6E0-497D-B013-49D1F994DBB3}" type="pres">
      <dgm:prSet presAssocID="{3FB67CBF-ABFC-42AB-9392-8BB9BF37B76F}" presName="space" presStyleCnt="0"/>
      <dgm:spPr/>
    </dgm:pt>
    <dgm:pt modelId="{350A6C43-4E06-494C-A6F0-AE66CC94ECAD}" type="pres">
      <dgm:prSet presAssocID="{3FB67CBF-ABFC-42AB-9392-8BB9BF37B76F}" presName="rect1" presStyleLbl="alignAcc1" presStyleIdx="0" presStyleCnt="1"/>
      <dgm:spPr/>
    </dgm:pt>
    <dgm:pt modelId="{86067971-1A86-4EBB-8DE2-80D51CD62020}" type="pres">
      <dgm:prSet presAssocID="{3FB67CBF-ABFC-42AB-9392-8BB9BF37B76F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5C7F2D1D-F829-4F98-8168-412C1D82772D}" type="presOf" srcId="{3FB67CBF-ABFC-42AB-9392-8BB9BF37B76F}" destId="{86067971-1A86-4EBB-8DE2-80D51CD62020}" srcOrd="1" destOrd="0" presId="urn:microsoft.com/office/officeart/2005/8/layout/target3"/>
    <dgm:cxn modelId="{0313E171-718B-4365-96CF-3782CEED14B4}" type="presOf" srcId="{3FB67CBF-ABFC-42AB-9392-8BB9BF37B76F}" destId="{350A6C43-4E06-494C-A6F0-AE66CC94ECAD}" srcOrd="0" destOrd="0" presId="urn:microsoft.com/office/officeart/2005/8/layout/target3"/>
    <dgm:cxn modelId="{41ED0997-C38B-4560-9ED1-F6DD437AD9DA}" type="presOf" srcId="{BA28995F-BBFB-4D3C-820D-98C7BC6CD306}" destId="{264368A7-291F-4241-8681-E7227101BB71}" srcOrd="0" destOrd="0" presId="urn:microsoft.com/office/officeart/2005/8/layout/target3"/>
    <dgm:cxn modelId="{A9C76E9B-8A8A-48D7-B48F-558CDE598C40}" srcId="{BA28995F-BBFB-4D3C-820D-98C7BC6CD306}" destId="{3FB67CBF-ABFC-42AB-9392-8BB9BF37B76F}" srcOrd="0" destOrd="0" parTransId="{5C0DF4CB-11F2-4BC1-A33F-C4B72C07A4DA}" sibTransId="{F722C042-B11C-453F-A571-6459DD2D3771}"/>
    <dgm:cxn modelId="{CD1A5C03-C597-4B97-B9C3-C72E8D82A429}" type="presParOf" srcId="{264368A7-291F-4241-8681-E7227101BB71}" destId="{140C32E1-1CE1-4333-9CFB-1FFF473B5C6F}" srcOrd="0" destOrd="0" presId="urn:microsoft.com/office/officeart/2005/8/layout/target3"/>
    <dgm:cxn modelId="{8F8D1C68-5673-45B8-8E13-6D1A5BB0C56C}" type="presParOf" srcId="{264368A7-291F-4241-8681-E7227101BB71}" destId="{4C93DF01-C6E0-497D-B013-49D1F994DBB3}" srcOrd="1" destOrd="0" presId="urn:microsoft.com/office/officeart/2005/8/layout/target3"/>
    <dgm:cxn modelId="{7927F50A-5E89-4742-AF57-CB1A64DC3EDF}" type="presParOf" srcId="{264368A7-291F-4241-8681-E7227101BB71}" destId="{350A6C43-4E06-494C-A6F0-AE66CC94ECAD}" srcOrd="2" destOrd="0" presId="urn:microsoft.com/office/officeart/2005/8/layout/target3"/>
    <dgm:cxn modelId="{EA5B8851-9C59-4F11-A879-0F66BC338999}" type="presParOf" srcId="{264368A7-291F-4241-8681-E7227101BB71}" destId="{86067971-1A86-4EBB-8DE2-80D51CD6202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8F2A9D2-9E45-47E0-B5AC-7F8D7CC67BBA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C979C71-454B-4605-BF90-FF32A55C8DFF}">
      <dgm:prSet/>
      <dgm:spPr/>
      <dgm:t>
        <a:bodyPr/>
        <a:lstStyle/>
        <a:p>
          <a:pPr rtl="0"/>
          <a:r>
            <a:rPr lang="ru-RU" dirty="0"/>
            <a:t>Распространенные основания для отказа в выдаче разрешения на строительство:</a:t>
          </a:r>
        </a:p>
      </dgm:t>
    </dgm:pt>
    <dgm:pt modelId="{BF3F2FE5-3BEE-4C8A-8E28-14B062BA72E6}" type="parTrans" cxnId="{50A2C3D2-C434-409E-BF3D-40A47CF375E0}">
      <dgm:prSet/>
      <dgm:spPr/>
      <dgm:t>
        <a:bodyPr/>
        <a:lstStyle/>
        <a:p>
          <a:endParaRPr lang="ru-RU"/>
        </a:p>
      </dgm:t>
    </dgm:pt>
    <dgm:pt modelId="{2D7A6BB2-D7DF-4473-ACF9-B62141950CDB}" type="sibTrans" cxnId="{50A2C3D2-C434-409E-BF3D-40A47CF375E0}">
      <dgm:prSet/>
      <dgm:spPr/>
      <dgm:t>
        <a:bodyPr/>
        <a:lstStyle/>
        <a:p>
          <a:endParaRPr lang="ru-RU"/>
        </a:p>
      </dgm:t>
    </dgm:pt>
    <dgm:pt modelId="{96DD89CE-22AA-423F-B77F-56B38D657455}">
      <dgm:prSet custT="1"/>
      <dgm:spPr/>
      <dgm:t>
        <a:bodyPr/>
        <a:lstStyle/>
        <a:p>
          <a:pPr rtl="0"/>
          <a:r>
            <a:rPr lang="ru-RU" sz="1200" dirty="0"/>
            <a:t>Отсутствие </a:t>
          </a:r>
          <a:r>
            <a:rPr lang="ru-RU" sz="1200" dirty="0" err="1"/>
            <a:t>правоустаналивающих</a:t>
          </a:r>
          <a:r>
            <a:rPr lang="ru-RU" sz="1200" dirty="0"/>
            <a:t> документов на земельный участок;</a:t>
          </a:r>
        </a:p>
      </dgm:t>
    </dgm:pt>
    <dgm:pt modelId="{FC412D2C-81B1-4922-BF12-BE78BE23E6AC}" type="parTrans" cxnId="{8B46DE0F-3DC3-4A46-BA01-47055DD00B90}">
      <dgm:prSet/>
      <dgm:spPr/>
      <dgm:t>
        <a:bodyPr/>
        <a:lstStyle/>
        <a:p>
          <a:endParaRPr lang="ru-RU"/>
        </a:p>
      </dgm:t>
    </dgm:pt>
    <dgm:pt modelId="{0E719AD6-E534-44A2-BAF2-C1CAB0E879DA}" type="sibTrans" cxnId="{8B46DE0F-3DC3-4A46-BA01-47055DD00B90}">
      <dgm:prSet/>
      <dgm:spPr/>
      <dgm:t>
        <a:bodyPr/>
        <a:lstStyle/>
        <a:p>
          <a:endParaRPr lang="ru-RU"/>
        </a:p>
      </dgm:t>
    </dgm:pt>
    <dgm:pt modelId="{3AAC4A18-FF19-4368-8CF9-069DA1976F1E}">
      <dgm:prSet custT="1"/>
      <dgm:spPr/>
      <dgm:t>
        <a:bodyPr/>
        <a:lstStyle/>
        <a:p>
          <a:pPr rtl="0"/>
          <a:r>
            <a:rPr lang="ru-RU" sz="1200" dirty="0"/>
            <a:t>Отсутствие актов о подключении (технологическом присоединении) к сетям инженерно-технического обеспечения;</a:t>
          </a:r>
        </a:p>
      </dgm:t>
    </dgm:pt>
    <dgm:pt modelId="{12E47DE1-04A7-4267-B56D-7C01CFCAC0FE}" type="parTrans" cxnId="{292A2483-BF3E-4F5F-9BCD-BCCE5C451BEE}">
      <dgm:prSet/>
      <dgm:spPr/>
      <dgm:t>
        <a:bodyPr/>
        <a:lstStyle/>
        <a:p>
          <a:endParaRPr lang="ru-RU"/>
        </a:p>
      </dgm:t>
    </dgm:pt>
    <dgm:pt modelId="{D091B033-8F51-4991-8803-264279282DB6}" type="sibTrans" cxnId="{292A2483-BF3E-4F5F-9BCD-BCCE5C451BEE}">
      <dgm:prSet/>
      <dgm:spPr/>
      <dgm:t>
        <a:bodyPr/>
        <a:lstStyle/>
        <a:p>
          <a:endParaRPr lang="ru-RU"/>
        </a:p>
      </dgm:t>
    </dgm:pt>
    <dgm:pt modelId="{C5E8A138-2E71-432B-9E7F-7D4594A8C604}">
      <dgm:prSet custT="1"/>
      <dgm:spPr/>
      <dgm:t>
        <a:bodyPr/>
        <a:lstStyle/>
        <a:p>
          <a:pPr rtl="0"/>
          <a:r>
            <a:rPr lang="ru-RU" sz="1200" dirty="0"/>
            <a:t>Отсутствие технического плана объекта капитального строительства;</a:t>
          </a:r>
        </a:p>
      </dgm:t>
    </dgm:pt>
    <dgm:pt modelId="{9A3DA015-FED8-4338-B53C-28C2F6C86A02}" type="parTrans" cxnId="{79F1158C-712D-4A96-ACEB-8A7FECF097E5}">
      <dgm:prSet/>
      <dgm:spPr/>
      <dgm:t>
        <a:bodyPr/>
        <a:lstStyle/>
        <a:p>
          <a:endParaRPr lang="ru-RU"/>
        </a:p>
      </dgm:t>
    </dgm:pt>
    <dgm:pt modelId="{8738F057-B4D4-46D0-8C8A-C83B1DFA8DCC}" type="sibTrans" cxnId="{79F1158C-712D-4A96-ACEB-8A7FECF097E5}">
      <dgm:prSet/>
      <dgm:spPr/>
      <dgm:t>
        <a:bodyPr/>
        <a:lstStyle/>
        <a:p>
          <a:endParaRPr lang="ru-RU"/>
        </a:p>
      </dgm:t>
    </dgm:pt>
    <dgm:pt modelId="{865FEDE0-C544-4A9A-B782-547C32A9A15E}">
      <dgm:prSet custT="1"/>
      <dgm:spPr/>
      <dgm:t>
        <a:bodyPr/>
        <a:lstStyle/>
        <a:p>
          <a:pPr rtl="0"/>
          <a:r>
            <a:rPr lang="ru-RU" sz="1200" dirty="0"/>
            <a:t>Отсутствие схемы, отображающей расположение объекта</a:t>
          </a:r>
        </a:p>
      </dgm:t>
    </dgm:pt>
    <dgm:pt modelId="{24DCBEB9-CB2E-49E0-B341-9BE1EDC48BC5}" type="parTrans" cxnId="{32C2CC51-D668-410F-8525-37872E1AEED6}">
      <dgm:prSet/>
      <dgm:spPr/>
      <dgm:t>
        <a:bodyPr/>
        <a:lstStyle/>
        <a:p>
          <a:endParaRPr lang="ru-RU"/>
        </a:p>
      </dgm:t>
    </dgm:pt>
    <dgm:pt modelId="{360361F4-19C1-48C2-85C9-69D4D8E61094}" type="sibTrans" cxnId="{32C2CC51-D668-410F-8525-37872E1AEED6}">
      <dgm:prSet/>
      <dgm:spPr/>
      <dgm:t>
        <a:bodyPr/>
        <a:lstStyle/>
        <a:p>
          <a:endParaRPr lang="ru-RU"/>
        </a:p>
      </dgm:t>
    </dgm:pt>
    <dgm:pt modelId="{EF764FBE-804B-4838-9AED-36F2E734F225}">
      <dgm:prSet custT="1"/>
      <dgm:spPr/>
      <dgm:t>
        <a:bodyPr/>
        <a:lstStyle/>
        <a:p>
          <a:pPr rtl="0"/>
          <a:r>
            <a:rPr lang="ru-RU" sz="1200" dirty="0"/>
            <a:t>Несоответствием ОКС требованиям, установленным в разрешении на строительство</a:t>
          </a:r>
        </a:p>
      </dgm:t>
    </dgm:pt>
    <dgm:pt modelId="{C5BEF128-2E54-422A-B6AB-45F39E30AA18}" type="parTrans" cxnId="{3DE09370-0B0D-4395-B370-EEDB8B0E3E8F}">
      <dgm:prSet/>
      <dgm:spPr/>
      <dgm:t>
        <a:bodyPr/>
        <a:lstStyle/>
        <a:p>
          <a:endParaRPr lang="ru-RU"/>
        </a:p>
      </dgm:t>
    </dgm:pt>
    <dgm:pt modelId="{217066A2-05BB-4F6D-9242-48DEBBDEA4CE}" type="sibTrans" cxnId="{3DE09370-0B0D-4395-B370-EEDB8B0E3E8F}">
      <dgm:prSet/>
      <dgm:spPr/>
      <dgm:t>
        <a:bodyPr/>
        <a:lstStyle/>
        <a:p>
          <a:endParaRPr lang="ru-RU"/>
        </a:p>
      </dgm:t>
    </dgm:pt>
    <dgm:pt modelId="{6A041075-8887-45C1-A32E-332E6296E327}" type="pres">
      <dgm:prSet presAssocID="{E8F2A9D2-9E45-47E0-B5AC-7F8D7CC67BBA}" presName="Name0" presStyleCnt="0">
        <dgm:presLayoutVars>
          <dgm:dir/>
          <dgm:animLvl val="lvl"/>
          <dgm:resizeHandles val="exact"/>
        </dgm:presLayoutVars>
      </dgm:prSet>
      <dgm:spPr/>
    </dgm:pt>
    <dgm:pt modelId="{1CB890B9-D4CD-4691-98D8-963713EA0153}" type="pres">
      <dgm:prSet presAssocID="{1C979C71-454B-4605-BF90-FF32A55C8DFF}" presName="linNode" presStyleCnt="0"/>
      <dgm:spPr/>
    </dgm:pt>
    <dgm:pt modelId="{5A96D684-BD5B-4932-BB30-4B3DF517B912}" type="pres">
      <dgm:prSet presAssocID="{1C979C71-454B-4605-BF90-FF32A55C8DFF}" presName="parentText" presStyleLbl="node1" presStyleIdx="0" presStyleCnt="1" custScaleX="97624" custScaleY="100098">
        <dgm:presLayoutVars>
          <dgm:chMax val="1"/>
          <dgm:bulletEnabled val="1"/>
        </dgm:presLayoutVars>
      </dgm:prSet>
      <dgm:spPr/>
    </dgm:pt>
    <dgm:pt modelId="{4F1A0821-5BDD-4F82-9544-EBF91CC30289}" type="pres">
      <dgm:prSet presAssocID="{1C979C71-454B-4605-BF90-FF32A55C8DFF}" presName="descendantText" presStyleLbl="alignAccFollowNode1" presStyleIdx="0" presStyleCnt="1" custScaleX="108982" custScaleY="125244">
        <dgm:presLayoutVars>
          <dgm:bulletEnabled val="1"/>
        </dgm:presLayoutVars>
      </dgm:prSet>
      <dgm:spPr/>
    </dgm:pt>
  </dgm:ptLst>
  <dgm:cxnLst>
    <dgm:cxn modelId="{E74C7D0E-B8DA-4D28-9987-6257718D68B2}" type="presOf" srcId="{EF764FBE-804B-4838-9AED-36F2E734F225}" destId="{4F1A0821-5BDD-4F82-9544-EBF91CC30289}" srcOrd="0" destOrd="4" presId="urn:microsoft.com/office/officeart/2005/8/layout/vList5"/>
    <dgm:cxn modelId="{8B46DE0F-3DC3-4A46-BA01-47055DD00B90}" srcId="{1C979C71-454B-4605-BF90-FF32A55C8DFF}" destId="{96DD89CE-22AA-423F-B77F-56B38D657455}" srcOrd="0" destOrd="0" parTransId="{FC412D2C-81B1-4922-BF12-BE78BE23E6AC}" sibTransId="{0E719AD6-E534-44A2-BAF2-C1CAB0E879DA}"/>
    <dgm:cxn modelId="{892AB42A-4238-47BD-B8CD-7CD4FE401CB8}" type="presOf" srcId="{E8F2A9D2-9E45-47E0-B5AC-7F8D7CC67BBA}" destId="{6A041075-8887-45C1-A32E-332E6296E327}" srcOrd="0" destOrd="0" presId="urn:microsoft.com/office/officeart/2005/8/layout/vList5"/>
    <dgm:cxn modelId="{0771202F-D443-487D-88F8-27E593BD800C}" type="presOf" srcId="{865FEDE0-C544-4A9A-B782-547C32A9A15E}" destId="{4F1A0821-5BDD-4F82-9544-EBF91CC30289}" srcOrd="0" destOrd="3" presId="urn:microsoft.com/office/officeart/2005/8/layout/vList5"/>
    <dgm:cxn modelId="{8FD1223E-286B-45D3-9B22-9778DE1C092D}" type="presOf" srcId="{96DD89CE-22AA-423F-B77F-56B38D657455}" destId="{4F1A0821-5BDD-4F82-9544-EBF91CC30289}" srcOrd="0" destOrd="0" presId="urn:microsoft.com/office/officeart/2005/8/layout/vList5"/>
    <dgm:cxn modelId="{638A5D67-CC46-437E-809D-6A4AE5D55B8F}" type="presOf" srcId="{1C979C71-454B-4605-BF90-FF32A55C8DFF}" destId="{5A96D684-BD5B-4932-BB30-4B3DF517B912}" srcOrd="0" destOrd="0" presId="urn:microsoft.com/office/officeart/2005/8/layout/vList5"/>
    <dgm:cxn modelId="{3DE09370-0B0D-4395-B370-EEDB8B0E3E8F}" srcId="{1C979C71-454B-4605-BF90-FF32A55C8DFF}" destId="{EF764FBE-804B-4838-9AED-36F2E734F225}" srcOrd="4" destOrd="0" parTransId="{C5BEF128-2E54-422A-B6AB-45F39E30AA18}" sibTransId="{217066A2-05BB-4F6D-9242-48DEBBDEA4CE}"/>
    <dgm:cxn modelId="{32C2CC51-D668-410F-8525-37872E1AEED6}" srcId="{1C979C71-454B-4605-BF90-FF32A55C8DFF}" destId="{865FEDE0-C544-4A9A-B782-547C32A9A15E}" srcOrd="3" destOrd="0" parTransId="{24DCBEB9-CB2E-49E0-B341-9BE1EDC48BC5}" sibTransId="{360361F4-19C1-48C2-85C9-69D4D8E61094}"/>
    <dgm:cxn modelId="{292A2483-BF3E-4F5F-9BCD-BCCE5C451BEE}" srcId="{1C979C71-454B-4605-BF90-FF32A55C8DFF}" destId="{3AAC4A18-FF19-4368-8CF9-069DA1976F1E}" srcOrd="1" destOrd="0" parTransId="{12E47DE1-04A7-4267-B56D-7C01CFCAC0FE}" sibTransId="{D091B033-8F51-4991-8803-264279282DB6}"/>
    <dgm:cxn modelId="{79F1158C-712D-4A96-ACEB-8A7FECF097E5}" srcId="{1C979C71-454B-4605-BF90-FF32A55C8DFF}" destId="{C5E8A138-2E71-432B-9E7F-7D4594A8C604}" srcOrd="2" destOrd="0" parTransId="{9A3DA015-FED8-4338-B53C-28C2F6C86A02}" sibTransId="{8738F057-B4D4-46D0-8C8A-C83B1DFA8DCC}"/>
    <dgm:cxn modelId="{381E34BB-A3B6-478E-884E-5020B1A764EE}" type="presOf" srcId="{3AAC4A18-FF19-4368-8CF9-069DA1976F1E}" destId="{4F1A0821-5BDD-4F82-9544-EBF91CC30289}" srcOrd="0" destOrd="1" presId="urn:microsoft.com/office/officeart/2005/8/layout/vList5"/>
    <dgm:cxn modelId="{50A2C3D2-C434-409E-BF3D-40A47CF375E0}" srcId="{E8F2A9D2-9E45-47E0-B5AC-7F8D7CC67BBA}" destId="{1C979C71-454B-4605-BF90-FF32A55C8DFF}" srcOrd="0" destOrd="0" parTransId="{BF3F2FE5-3BEE-4C8A-8E28-14B062BA72E6}" sibTransId="{2D7A6BB2-D7DF-4473-ACF9-B62141950CDB}"/>
    <dgm:cxn modelId="{349D67D7-FF7A-4ACC-AABD-D0D7D8C9CC79}" type="presOf" srcId="{C5E8A138-2E71-432B-9E7F-7D4594A8C604}" destId="{4F1A0821-5BDD-4F82-9544-EBF91CC30289}" srcOrd="0" destOrd="2" presId="urn:microsoft.com/office/officeart/2005/8/layout/vList5"/>
    <dgm:cxn modelId="{613C5AD2-0A6E-4BD2-8AFE-A84B716BE561}" type="presParOf" srcId="{6A041075-8887-45C1-A32E-332E6296E327}" destId="{1CB890B9-D4CD-4691-98D8-963713EA0153}" srcOrd="0" destOrd="0" presId="urn:microsoft.com/office/officeart/2005/8/layout/vList5"/>
    <dgm:cxn modelId="{5F58CA58-16DC-4A9E-8C73-93A90F0E1654}" type="presParOf" srcId="{1CB890B9-D4CD-4691-98D8-963713EA0153}" destId="{5A96D684-BD5B-4932-BB30-4B3DF517B912}" srcOrd="0" destOrd="0" presId="urn:microsoft.com/office/officeart/2005/8/layout/vList5"/>
    <dgm:cxn modelId="{0FE2C0BF-D8A1-42E0-953A-BEFAB808B7AD}" type="presParOf" srcId="{1CB890B9-D4CD-4691-98D8-963713EA0153}" destId="{4F1A0821-5BDD-4F82-9544-EBF91CC302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16199F3-66C5-4FB4-AB9F-61E5CF916FE4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7A9966B-5670-4A28-ADC2-855E3A342CB7}">
      <dgm:prSet phldrT="[Текст]" custT="1"/>
      <dgm:spPr/>
      <dgm:t>
        <a:bodyPr/>
        <a:lstStyle/>
        <a:p>
          <a:r>
            <a:rPr lang="ru-RU" sz="2400" b="1" dirty="0"/>
            <a:t>942</a:t>
          </a:r>
        </a:p>
      </dgm:t>
    </dgm:pt>
    <dgm:pt modelId="{1F724A73-710F-4DEE-9D8C-BE330CF31DE3}" type="parTrans" cxnId="{5C4C2A78-58FF-44EA-95C9-ADDB54845E9F}">
      <dgm:prSet/>
      <dgm:spPr/>
      <dgm:t>
        <a:bodyPr/>
        <a:lstStyle/>
        <a:p>
          <a:endParaRPr lang="ru-RU"/>
        </a:p>
      </dgm:t>
    </dgm:pt>
    <dgm:pt modelId="{EBA544BC-6A98-408E-B4E3-AF2D3A250A86}" type="sibTrans" cxnId="{5C4C2A78-58FF-44EA-95C9-ADDB54845E9F}">
      <dgm:prSet/>
      <dgm:spPr/>
      <dgm:t>
        <a:bodyPr/>
        <a:lstStyle/>
        <a:p>
          <a:endParaRPr lang="ru-RU"/>
        </a:p>
      </dgm:t>
    </dgm:pt>
    <dgm:pt modelId="{F2F9E909-EF37-4F4E-969E-0A04B783034A}">
      <dgm:prSet phldrT="[Текст]"/>
      <dgm:spPr/>
      <dgm:t>
        <a:bodyPr/>
        <a:lstStyle/>
        <a:p>
          <a:r>
            <a:rPr lang="ru-RU" sz="1600" dirty="0"/>
            <a:t>ответы на запросы и обращения физических и юридических лиц </a:t>
          </a:r>
        </a:p>
      </dgm:t>
    </dgm:pt>
    <dgm:pt modelId="{7BE423A2-7654-4AF3-AB17-E95FD8FC7AEB}" type="parTrans" cxnId="{EB0B2887-6FAA-4695-8672-6FCE5D06C9F0}">
      <dgm:prSet/>
      <dgm:spPr/>
      <dgm:t>
        <a:bodyPr/>
        <a:lstStyle/>
        <a:p>
          <a:endParaRPr lang="ru-RU"/>
        </a:p>
      </dgm:t>
    </dgm:pt>
    <dgm:pt modelId="{280F91C6-0998-4C72-B624-754B8505C59B}" type="sibTrans" cxnId="{EB0B2887-6FAA-4695-8672-6FCE5D06C9F0}">
      <dgm:prSet/>
      <dgm:spPr/>
      <dgm:t>
        <a:bodyPr/>
        <a:lstStyle/>
        <a:p>
          <a:endParaRPr lang="ru-RU"/>
        </a:p>
      </dgm:t>
    </dgm:pt>
    <dgm:pt modelId="{67291539-B05B-499E-BF07-FDB26ED68A83}" type="pres">
      <dgm:prSet presAssocID="{516199F3-66C5-4FB4-AB9F-61E5CF916FE4}" presName="linear" presStyleCnt="0">
        <dgm:presLayoutVars>
          <dgm:dir/>
          <dgm:resizeHandles val="exact"/>
        </dgm:presLayoutVars>
      </dgm:prSet>
      <dgm:spPr/>
    </dgm:pt>
    <dgm:pt modelId="{0DCE8E29-7E1F-41DC-A1B5-F8693F0C7EC4}" type="pres">
      <dgm:prSet presAssocID="{77A9966B-5670-4A28-ADC2-855E3A342CB7}" presName="comp" presStyleCnt="0"/>
      <dgm:spPr/>
    </dgm:pt>
    <dgm:pt modelId="{0EF8EDDB-65AF-48FF-BD5F-187806910150}" type="pres">
      <dgm:prSet presAssocID="{77A9966B-5670-4A28-ADC2-855E3A342CB7}" presName="box" presStyleLbl="node1" presStyleIdx="0" presStyleCnt="1" custScaleY="116559" custLinFactNeighborX="-38795" custLinFactNeighborY="-6155"/>
      <dgm:spPr/>
    </dgm:pt>
    <dgm:pt modelId="{22CB27F6-8A47-4484-B2B3-34B61DDCEAE2}" type="pres">
      <dgm:prSet presAssocID="{77A9966B-5670-4A28-ADC2-855E3A342CB7}" presName="img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3FB90B3-CA2D-4503-B4B7-ADE5B44A1845}" type="pres">
      <dgm:prSet presAssocID="{77A9966B-5670-4A28-ADC2-855E3A342CB7}" presName="text" presStyleLbl="node1" presStyleIdx="0" presStyleCnt="1">
        <dgm:presLayoutVars>
          <dgm:bulletEnabled val="1"/>
        </dgm:presLayoutVars>
      </dgm:prSet>
      <dgm:spPr/>
    </dgm:pt>
  </dgm:ptLst>
  <dgm:cxnLst>
    <dgm:cxn modelId="{684DB35B-54C1-4CF7-BDB8-C5C84A778E33}" type="presOf" srcId="{516199F3-66C5-4FB4-AB9F-61E5CF916FE4}" destId="{67291539-B05B-499E-BF07-FDB26ED68A83}" srcOrd="0" destOrd="0" presId="urn:microsoft.com/office/officeart/2005/8/layout/vList4"/>
    <dgm:cxn modelId="{A544DF43-3FA7-4122-9805-5E4F4AF0F717}" type="presOf" srcId="{77A9966B-5670-4A28-ADC2-855E3A342CB7}" destId="{0EF8EDDB-65AF-48FF-BD5F-187806910150}" srcOrd="0" destOrd="0" presId="urn:microsoft.com/office/officeart/2005/8/layout/vList4"/>
    <dgm:cxn modelId="{5C4C2A78-58FF-44EA-95C9-ADDB54845E9F}" srcId="{516199F3-66C5-4FB4-AB9F-61E5CF916FE4}" destId="{77A9966B-5670-4A28-ADC2-855E3A342CB7}" srcOrd="0" destOrd="0" parTransId="{1F724A73-710F-4DEE-9D8C-BE330CF31DE3}" sibTransId="{EBA544BC-6A98-408E-B4E3-AF2D3A250A86}"/>
    <dgm:cxn modelId="{EB0B2887-6FAA-4695-8672-6FCE5D06C9F0}" srcId="{77A9966B-5670-4A28-ADC2-855E3A342CB7}" destId="{F2F9E909-EF37-4F4E-969E-0A04B783034A}" srcOrd="0" destOrd="0" parTransId="{7BE423A2-7654-4AF3-AB17-E95FD8FC7AEB}" sibTransId="{280F91C6-0998-4C72-B624-754B8505C59B}"/>
    <dgm:cxn modelId="{3D3605A3-E556-4A86-A224-A4A020440070}" type="presOf" srcId="{77A9966B-5670-4A28-ADC2-855E3A342CB7}" destId="{73FB90B3-CA2D-4503-B4B7-ADE5B44A1845}" srcOrd="1" destOrd="0" presId="urn:microsoft.com/office/officeart/2005/8/layout/vList4"/>
    <dgm:cxn modelId="{A96481A7-0A1A-4E29-87E6-B075797CD306}" type="presOf" srcId="{F2F9E909-EF37-4F4E-969E-0A04B783034A}" destId="{0EF8EDDB-65AF-48FF-BD5F-187806910150}" srcOrd="0" destOrd="1" presId="urn:microsoft.com/office/officeart/2005/8/layout/vList4"/>
    <dgm:cxn modelId="{154E19F3-3FE0-465E-A056-2034C30CFA72}" type="presOf" srcId="{F2F9E909-EF37-4F4E-969E-0A04B783034A}" destId="{73FB90B3-CA2D-4503-B4B7-ADE5B44A1845}" srcOrd="1" destOrd="1" presId="urn:microsoft.com/office/officeart/2005/8/layout/vList4"/>
    <dgm:cxn modelId="{FD8BDB52-B662-4594-BF9B-4A8F29F4450E}" type="presParOf" srcId="{67291539-B05B-499E-BF07-FDB26ED68A83}" destId="{0DCE8E29-7E1F-41DC-A1B5-F8693F0C7EC4}" srcOrd="0" destOrd="0" presId="urn:microsoft.com/office/officeart/2005/8/layout/vList4"/>
    <dgm:cxn modelId="{88A0AC29-7299-4900-936D-1668E643DB1C}" type="presParOf" srcId="{0DCE8E29-7E1F-41DC-A1B5-F8693F0C7EC4}" destId="{0EF8EDDB-65AF-48FF-BD5F-187806910150}" srcOrd="0" destOrd="0" presId="urn:microsoft.com/office/officeart/2005/8/layout/vList4"/>
    <dgm:cxn modelId="{A2FB6807-1879-4FB0-92ED-E4D995A4CA40}" type="presParOf" srcId="{0DCE8E29-7E1F-41DC-A1B5-F8693F0C7EC4}" destId="{22CB27F6-8A47-4484-B2B3-34B61DDCEAE2}" srcOrd="1" destOrd="0" presId="urn:microsoft.com/office/officeart/2005/8/layout/vList4"/>
    <dgm:cxn modelId="{25C8A3BE-6D42-472C-849D-6EC2149F1235}" type="presParOf" srcId="{0DCE8E29-7E1F-41DC-A1B5-F8693F0C7EC4}" destId="{73FB90B3-CA2D-4503-B4B7-ADE5B44A184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16199F3-66C5-4FB4-AB9F-61E5CF916FE4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22C8A4E-952E-49AC-B308-375A99A03BB3}">
      <dgm:prSet phldrT="[Текст]" custT="1"/>
      <dgm:spPr/>
      <dgm:t>
        <a:bodyPr/>
        <a:lstStyle/>
        <a:p>
          <a:pPr algn="l"/>
          <a:r>
            <a:rPr lang="ru-RU" sz="2400" b="1" dirty="0"/>
            <a:t>42 </a:t>
          </a:r>
        </a:p>
      </dgm:t>
    </dgm:pt>
    <dgm:pt modelId="{ECACEABA-C2A2-4A67-B8E8-B72A7405ABB6}" type="parTrans" cxnId="{71E4F375-58E6-4F5F-848D-CCDA41C90C31}">
      <dgm:prSet/>
      <dgm:spPr/>
      <dgm:t>
        <a:bodyPr/>
        <a:lstStyle/>
        <a:p>
          <a:endParaRPr lang="ru-RU"/>
        </a:p>
      </dgm:t>
    </dgm:pt>
    <dgm:pt modelId="{4C04E0DF-B2E1-494E-A197-118F68BC3D33}" type="sibTrans" cxnId="{71E4F375-58E6-4F5F-848D-CCDA41C90C31}">
      <dgm:prSet/>
      <dgm:spPr/>
      <dgm:t>
        <a:bodyPr/>
        <a:lstStyle/>
        <a:p>
          <a:endParaRPr lang="ru-RU"/>
        </a:p>
      </dgm:t>
    </dgm:pt>
    <dgm:pt modelId="{23DE59DF-4531-4FF5-BEE3-FE7941C4533B}">
      <dgm:prSet phldrT="[Текст]"/>
      <dgm:spPr/>
      <dgm:t>
        <a:bodyPr/>
        <a:lstStyle/>
        <a:p>
          <a:pPr algn="l"/>
          <a:r>
            <a:rPr lang="ru-RU" sz="1600" dirty="0"/>
            <a:t> Участие в судебных заседаниях по делам разных категорий дел, в том числе:</a:t>
          </a:r>
        </a:p>
      </dgm:t>
    </dgm:pt>
    <dgm:pt modelId="{64541AE2-8627-4E60-84D1-C1208D9C5824}" type="parTrans" cxnId="{9BB97EA6-5668-4925-9C02-1A13A1369715}">
      <dgm:prSet/>
      <dgm:spPr/>
      <dgm:t>
        <a:bodyPr/>
        <a:lstStyle/>
        <a:p>
          <a:endParaRPr lang="ru-RU"/>
        </a:p>
      </dgm:t>
    </dgm:pt>
    <dgm:pt modelId="{02A75552-C81B-4443-B3D3-A386EC96A74B}" type="sibTrans" cxnId="{9BB97EA6-5668-4925-9C02-1A13A1369715}">
      <dgm:prSet/>
      <dgm:spPr/>
      <dgm:t>
        <a:bodyPr/>
        <a:lstStyle/>
        <a:p>
          <a:endParaRPr lang="ru-RU"/>
        </a:p>
      </dgm:t>
    </dgm:pt>
    <dgm:pt modelId="{7B378438-9D50-477E-BE90-DA6F9280AF35}">
      <dgm:prSet phldrT="[Текст]"/>
      <dgm:spPr/>
      <dgm:t>
        <a:bodyPr/>
        <a:lstStyle/>
        <a:p>
          <a:pPr algn="just"/>
          <a:r>
            <a:rPr lang="ru-RU" sz="1600" dirty="0"/>
            <a:t>7 дел -  о признании права собственности на объект недвижимости, в том числе, по искам правоохранительных органов о запрете эксплуатации, сносе самовольных построек;</a:t>
          </a:r>
        </a:p>
      </dgm:t>
    </dgm:pt>
    <dgm:pt modelId="{A73A888C-D123-4103-B0F5-F82B6B7F4455}" type="parTrans" cxnId="{1DCD5201-95AB-4ECF-9712-8B4B1B4B64F9}">
      <dgm:prSet/>
      <dgm:spPr/>
      <dgm:t>
        <a:bodyPr/>
        <a:lstStyle/>
        <a:p>
          <a:endParaRPr lang="ru-RU"/>
        </a:p>
      </dgm:t>
    </dgm:pt>
    <dgm:pt modelId="{6D72A931-1BE9-4C80-B7DB-51E6244DAE0F}" type="sibTrans" cxnId="{1DCD5201-95AB-4ECF-9712-8B4B1B4B64F9}">
      <dgm:prSet/>
      <dgm:spPr/>
      <dgm:t>
        <a:bodyPr/>
        <a:lstStyle/>
        <a:p>
          <a:endParaRPr lang="ru-RU"/>
        </a:p>
      </dgm:t>
    </dgm:pt>
    <dgm:pt modelId="{3CCEAA1A-EE32-4E5D-895E-BCC2EA500128}">
      <dgm:prSet phldrT="[Текст]"/>
      <dgm:spPr/>
      <dgm:t>
        <a:bodyPr/>
        <a:lstStyle/>
        <a:p>
          <a:pPr algn="l"/>
          <a:endParaRPr lang="ru-RU" sz="1600" dirty="0"/>
        </a:p>
      </dgm:t>
    </dgm:pt>
    <dgm:pt modelId="{0A9FCF2F-219D-4B3A-9B45-D5E46124EAC8}" type="parTrans" cxnId="{38821699-45D1-452A-8247-50204435DD7E}">
      <dgm:prSet/>
      <dgm:spPr/>
      <dgm:t>
        <a:bodyPr/>
        <a:lstStyle/>
        <a:p>
          <a:endParaRPr lang="ru-RU"/>
        </a:p>
      </dgm:t>
    </dgm:pt>
    <dgm:pt modelId="{EB994E36-4AF3-42D5-8A21-9C7C6A4EC70D}" type="sibTrans" cxnId="{38821699-45D1-452A-8247-50204435DD7E}">
      <dgm:prSet/>
      <dgm:spPr/>
      <dgm:t>
        <a:bodyPr/>
        <a:lstStyle/>
        <a:p>
          <a:endParaRPr lang="ru-RU"/>
        </a:p>
      </dgm:t>
    </dgm:pt>
    <dgm:pt modelId="{22B2CD87-4905-4CA8-AECC-97285F5FEC8E}">
      <dgm:prSet phldrT="[Текст]" custT="1"/>
      <dgm:spPr/>
      <dgm:t>
        <a:bodyPr/>
        <a:lstStyle/>
        <a:p>
          <a:pPr algn="just"/>
          <a:r>
            <a:rPr lang="ru-RU" sz="1600" dirty="0"/>
            <a:t>1 дело - об оспаривании выданного комитетом отказа в выдаче заключения о соответствии;</a:t>
          </a:r>
        </a:p>
      </dgm:t>
    </dgm:pt>
    <dgm:pt modelId="{7C8FAB23-5057-4A44-A595-974D28C2499B}" type="parTrans" cxnId="{5CC7AAB8-A3C6-4D5F-A88E-04568C7388CE}">
      <dgm:prSet/>
      <dgm:spPr/>
      <dgm:t>
        <a:bodyPr/>
        <a:lstStyle/>
        <a:p>
          <a:endParaRPr lang="ru-RU"/>
        </a:p>
      </dgm:t>
    </dgm:pt>
    <dgm:pt modelId="{A8ED555F-5172-46B3-BDE7-5EC17E42BB78}" type="sibTrans" cxnId="{5CC7AAB8-A3C6-4D5F-A88E-04568C7388CE}">
      <dgm:prSet/>
      <dgm:spPr/>
      <dgm:t>
        <a:bodyPr/>
        <a:lstStyle/>
        <a:p>
          <a:endParaRPr lang="ru-RU"/>
        </a:p>
      </dgm:t>
    </dgm:pt>
    <dgm:pt modelId="{AAAFA182-EDC0-46E4-B0D4-8CDD3A318B63}">
      <dgm:prSet phldrT="[Текст]" custT="1"/>
      <dgm:spPr/>
      <dgm:t>
        <a:bodyPr/>
        <a:lstStyle/>
        <a:p>
          <a:pPr algn="just"/>
          <a:r>
            <a:rPr lang="ru-RU" sz="1600" dirty="0"/>
            <a:t>2 дела - об оспаривании отказов комитета в выдаче разрешений, внесении в них изменений  </a:t>
          </a:r>
        </a:p>
      </dgm:t>
    </dgm:pt>
    <dgm:pt modelId="{5EF1DD97-DF0F-4AD1-9E5E-7EA50CC1734F}" type="parTrans" cxnId="{6194239D-013D-482B-8762-04F4026D54BE}">
      <dgm:prSet/>
      <dgm:spPr/>
      <dgm:t>
        <a:bodyPr/>
        <a:lstStyle/>
        <a:p>
          <a:endParaRPr lang="ru-RU"/>
        </a:p>
      </dgm:t>
    </dgm:pt>
    <dgm:pt modelId="{69C473D0-AB35-4CEC-BB0C-3F10BB9FFEDB}" type="sibTrans" cxnId="{6194239D-013D-482B-8762-04F4026D54BE}">
      <dgm:prSet/>
      <dgm:spPr/>
      <dgm:t>
        <a:bodyPr/>
        <a:lstStyle/>
        <a:p>
          <a:endParaRPr lang="ru-RU"/>
        </a:p>
      </dgm:t>
    </dgm:pt>
    <dgm:pt modelId="{67291539-B05B-499E-BF07-FDB26ED68A83}" type="pres">
      <dgm:prSet presAssocID="{516199F3-66C5-4FB4-AB9F-61E5CF916FE4}" presName="linear" presStyleCnt="0">
        <dgm:presLayoutVars>
          <dgm:dir/>
          <dgm:resizeHandles val="exact"/>
        </dgm:presLayoutVars>
      </dgm:prSet>
      <dgm:spPr/>
    </dgm:pt>
    <dgm:pt modelId="{C37ACEFD-F73B-445B-AC5C-725CB8AE1FB1}" type="pres">
      <dgm:prSet presAssocID="{622C8A4E-952E-49AC-B308-375A99A03BB3}" presName="comp" presStyleCnt="0"/>
      <dgm:spPr/>
    </dgm:pt>
    <dgm:pt modelId="{A4692776-7157-43A1-B006-D68F85B6D4C9}" type="pres">
      <dgm:prSet presAssocID="{622C8A4E-952E-49AC-B308-375A99A03BB3}" presName="box" presStyleLbl="node1" presStyleIdx="0" presStyleCnt="1"/>
      <dgm:spPr/>
    </dgm:pt>
    <dgm:pt modelId="{91175758-4B6C-44C2-A167-0F1956FBD800}" type="pres">
      <dgm:prSet presAssocID="{622C8A4E-952E-49AC-B308-375A99A03BB3}" presName="img" presStyleLbl="fgImgPlace1" presStyleIdx="0" presStyleCnt="1" custScaleX="87686" custScaleY="51519" custLinFactNeighborX="-5317" custLinFactNeighborY="-561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7BE0A8D-B647-48B9-BEB5-66D2849AE99F}" type="pres">
      <dgm:prSet presAssocID="{622C8A4E-952E-49AC-B308-375A99A03BB3}" presName="text" presStyleLbl="node1" presStyleIdx="0" presStyleCnt="1">
        <dgm:presLayoutVars>
          <dgm:bulletEnabled val="1"/>
        </dgm:presLayoutVars>
      </dgm:prSet>
      <dgm:spPr/>
    </dgm:pt>
  </dgm:ptLst>
  <dgm:cxnLst>
    <dgm:cxn modelId="{1DCD5201-95AB-4ECF-9712-8B4B1B4B64F9}" srcId="{622C8A4E-952E-49AC-B308-375A99A03BB3}" destId="{7B378438-9D50-477E-BE90-DA6F9280AF35}" srcOrd="1" destOrd="0" parTransId="{A73A888C-D123-4103-B0F5-F82B6B7F4455}" sibTransId="{6D72A931-1BE9-4C80-B7DB-51E6244DAE0F}"/>
    <dgm:cxn modelId="{DDA92E07-7472-42E9-8F4C-531B9D32A2DB}" type="presOf" srcId="{AAAFA182-EDC0-46E4-B0D4-8CDD3A318B63}" destId="{07BE0A8D-B647-48B9-BEB5-66D2849AE99F}" srcOrd="1" destOrd="4" presId="urn:microsoft.com/office/officeart/2005/8/layout/vList4"/>
    <dgm:cxn modelId="{2EB3270D-BA6E-45B3-B73C-56EF20544A39}" type="presOf" srcId="{622C8A4E-952E-49AC-B308-375A99A03BB3}" destId="{A4692776-7157-43A1-B006-D68F85B6D4C9}" srcOrd="0" destOrd="0" presId="urn:microsoft.com/office/officeart/2005/8/layout/vList4"/>
    <dgm:cxn modelId="{6273591B-577F-427D-8D86-673F5BF5529C}" type="presOf" srcId="{7B378438-9D50-477E-BE90-DA6F9280AF35}" destId="{07BE0A8D-B647-48B9-BEB5-66D2849AE99F}" srcOrd="1" destOrd="2" presId="urn:microsoft.com/office/officeart/2005/8/layout/vList4"/>
    <dgm:cxn modelId="{96449A61-ED25-4B3C-A3AD-8E5038293759}" type="presOf" srcId="{7B378438-9D50-477E-BE90-DA6F9280AF35}" destId="{A4692776-7157-43A1-B006-D68F85B6D4C9}" srcOrd="0" destOrd="2" presId="urn:microsoft.com/office/officeart/2005/8/layout/vList4"/>
    <dgm:cxn modelId="{7BFE7470-B433-42D7-B9FA-48D766863D3A}" type="presOf" srcId="{23DE59DF-4531-4FF5-BEE3-FE7941C4533B}" destId="{07BE0A8D-B647-48B9-BEB5-66D2849AE99F}" srcOrd="1" destOrd="1" presId="urn:microsoft.com/office/officeart/2005/8/layout/vList4"/>
    <dgm:cxn modelId="{71E4F375-58E6-4F5F-848D-CCDA41C90C31}" srcId="{516199F3-66C5-4FB4-AB9F-61E5CF916FE4}" destId="{622C8A4E-952E-49AC-B308-375A99A03BB3}" srcOrd="0" destOrd="0" parTransId="{ECACEABA-C2A2-4A67-B8E8-B72A7405ABB6}" sibTransId="{4C04E0DF-B2E1-494E-A197-118F68BC3D33}"/>
    <dgm:cxn modelId="{527CE159-54A5-469A-9966-476299A98EB4}" type="presOf" srcId="{22B2CD87-4905-4CA8-AECC-97285F5FEC8E}" destId="{A4692776-7157-43A1-B006-D68F85B6D4C9}" srcOrd="0" destOrd="3" presId="urn:microsoft.com/office/officeart/2005/8/layout/vList4"/>
    <dgm:cxn modelId="{F6B4A493-B5B2-478E-AEBF-8192936F630D}" type="presOf" srcId="{AAAFA182-EDC0-46E4-B0D4-8CDD3A318B63}" destId="{A4692776-7157-43A1-B006-D68F85B6D4C9}" srcOrd="0" destOrd="4" presId="urn:microsoft.com/office/officeart/2005/8/layout/vList4"/>
    <dgm:cxn modelId="{38821699-45D1-452A-8247-50204435DD7E}" srcId="{622C8A4E-952E-49AC-B308-375A99A03BB3}" destId="{3CCEAA1A-EE32-4E5D-895E-BCC2EA500128}" srcOrd="4" destOrd="0" parTransId="{0A9FCF2F-219D-4B3A-9B45-D5E46124EAC8}" sibTransId="{EB994E36-4AF3-42D5-8A21-9C7C6A4EC70D}"/>
    <dgm:cxn modelId="{6194239D-013D-482B-8762-04F4026D54BE}" srcId="{622C8A4E-952E-49AC-B308-375A99A03BB3}" destId="{AAAFA182-EDC0-46E4-B0D4-8CDD3A318B63}" srcOrd="3" destOrd="0" parTransId="{5EF1DD97-DF0F-4AD1-9E5E-7EA50CC1734F}" sibTransId="{69C473D0-AB35-4CEC-BB0C-3F10BB9FFEDB}"/>
    <dgm:cxn modelId="{9BB97EA6-5668-4925-9C02-1A13A1369715}" srcId="{622C8A4E-952E-49AC-B308-375A99A03BB3}" destId="{23DE59DF-4531-4FF5-BEE3-FE7941C4533B}" srcOrd="0" destOrd="0" parTransId="{64541AE2-8627-4E60-84D1-C1208D9C5824}" sibTransId="{02A75552-C81B-4443-B3D3-A386EC96A74B}"/>
    <dgm:cxn modelId="{19AE2BA9-687B-455F-A1E3-7176F12DFD2A}" type="presOf" srcId="{23DE59DF-4531-4FF5-BEE3-FE7941C4533B}" destId="{A4692776-7157-43A1-B006-D68F85B6D4C9}" srcOrd="0" destOrd="1" presId="urn:microsoft.com/office/officeart/2005/8/layout/vList4"/>
    <dgm:cxn modelId="{E50278AA-0D80-4010-88A2-ED0724ACAA18}" type="presOf" srcId="{3CCEAA1A-EE32-4E5D-895E-BCC2EA500128}" destId="{07BE0A8D-B647-48B9-BEB5-66D2849AE99F}" srcOrd="1" destOrd="5" presId="urn:microsoft.com/office/officeart/2005/8/layout/vList4"/>
    <dgm:cxn modelId="{5CC7AAB8-A3C6-4D5F-A88E-04568C7388CE}" srcId="{622C8A4E-952E-49AC-B308-375A99A03BB3}" destId="{22B2CD87-4905-4CA8-AECC-97285F5FEC8E}" srcOrd="2" destOrd="0" parTransId="{7C8FAB23-5057-4A44-A595-974D28C2499B}" sibTransId="{A8ED555F-5172-46B3-BDE7-5EC17E42BB78}"/>
    <dgm:cxn modelId="{CD1A25BF-6F02-40D6-A666-639CBC09D53F}" type="presOf" srcId="{622C8A4E-952E-49AC-B308-375A99A03BB3}" destId="{07BE0A8D-B647-48B9-BEB5-66D2849AE99F}" srcOrd="1" destOrd="0" presId="urn:microsoft.com/office/officeart/2005/8/layout/vList4"/>
    <dgm:cxn modelId="{C50977D1-E23E-4DA1-8677-8571C5DD5272}" type="presOf" srcId="{3CCEAA1A-EE32-4E5D-895E-BCC2EA500128}" destId="{A4692776-7157-43A1-B006-D68F85B6D4C9}" srcOrd="0" destOrd="5" presId="urn:microsoft.com/office/officeart/2005/8/layout/vList4"/>
    <dgm:cxn modelId="{611095D2-E953-43A6-B494-1554017C2E47}" type="presOf" srcId="{516199F3-66C5-4FB4-AB9F-61E5CF916FE4}" destId="{67291539-B05B-499E-BF07-FDB26ED68A83}" srcOrd="0" destOrd="0" presId="urn:microsoft.com/office/officeart/2005/8/layout/vList4"/>
    <dgm:cxn modelId="{A664D3DC-B351-4326-95F9-B78CA34AF4AC}" type="presOf" srcId="{22B2CD87-4905-4CA8-AECC-97285F5FEC8E}" destId="{07BE0A8D-B647-48B9-BEB5-66D2849AE99F}" srcOrd="1" destOrd="3" presId="urn:microsoft.com/office/officeart/2005/8/layout/vList4"/>
    <dgm:cxn modelId="{FE806BAF-0F4A-4D1B-AD75-554398DAB39D}" type="presParOf" srcId="{67291539-B05B-499E-BF07-FDB26ED68A83}" destId="{C37ACEFD-F73B-445B-AC5C-725CB8AE1FB1}" srcOrd="0" destOrd="0" presId="urn:microsoft.com/office/officeart/2005/8/layout/vList4"/>
    <dgm:cxn modelId="{0DBE88F4-54E4-4D25-9CAF-FEC0DE0B6561}" type="presParOf" srcId="{C37ACEFD-F73B-445B-AC5C-725CB8AE1FB1}" destId="{A4692776-7157-43A1-B006-D68F85B6D4C9}" srcOrd="0" destOrd="0" presId="urn:microsoft.com/office/officeart/2005/8/layout/vList4"/>
    <dgm:cxn modelId="{985DFF6B-D2F1-49E7-9F98-09E3FC5B7914}" type="presParOf" srcId="{C37ACEFD-F73B-445B-AC5C-725CB8AE1FB1}" destId="{91175758-4B6C-44C2-A167-0F1956FBD800}" srcOrd="1" destOrd="0" presId="urn:microsoft.com/office/officeart/2005/8/layout/vList4"/>
    <dgm:cxn modelId="{DC5A1699-75E8-4957-A885-29B791DED0BF}" type="presParOf" srcId="{C37ACEFD-F73B-445B-AC5C-725CB8AE1FB1}" destId="{07BE0A8D-B647-48B9-BEB5-66D2849AE99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B31F48B-36DB-4FDB-94D2-C358DDB2D7B0}" type="doc">
      <dgm:prSet loTypeId="urn:microsoft.com/office/officeart/2005/8/layout/target3" loCatId="relationship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F8AC203-D7A8-4AB9-BFA5-70A0F6569ED8}">
      <dgm:prSet/>
      <dgm:spPr/>
      <dgm:t>
        <a:bodyPr/>
        <a:lstStyle/>
        <a:p>
          <a:pPr rtl="0"/>
          <a:r>
            <a:rPr lang="ru-RU" dirty="0"/>
            <a:t>ГКУ ЛО «Управление долевого строительства Ленинградской области» - осуществляет мероприятия по восстановлению прав граждан – участников долевого строительства</a:t>
          </a:r>
        </a:p>
      </dgm:t>
    </dgm:pt>
    <dgm:pt modelId="{1A22F768-0CB2-4395-8612-6AD31457E27D}" type="parTrans" cxnId="{8EE1B17A-5370-4D76-932B-720AB0EFC777}">
      <dgm:prSet/>
      <dgm:spPr/>
      <dgm:t>
        <a:bodyPr/>
        <a:lstStyle/>
        <a:p>
          <a:endParaRPr lang="ru-RU"/>
        </a:p>
      </dgm:t>
    </dgm:pt>
    <dgm:pt modelId="{159DA352-5C71-4825-8F6F-DA21F2782DF7}" type="sibTrans" cxnId="{8EE1B17A-5370-4D76-932B-720AB0EFC777}">
      <dgm:prSet/>
      <dgm:spPr/>
      <dgm:t>
        <a:bodyPr/>
        <a:lstStyle/>
        <a:p>
          <a:endParaRPr lang="ru-RU"/>
        </a:p>
      </dgm:t>
    </dgm:pt>
    <dgm:pt modelId="{FC766327-4C39-48A9-81B1-465490228104}" type="pres">
      <dgm:prSet presAssocID="{CB31F48B-36DB-4FDB-94D2-C358DDB2D7B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8E335CC-AA1C-4D91-A802-FA3B455DD664}" type="pres">
      <dgm:prSet presAssocID="{6F8AC203-D7A8-4AB9-BFA5-70A0F6569ED8}" presName="circle1" presStyleLbl="node1" presStyleIdx="0" presStyleCnt="1"/>
      <dgm:spPr/>
    </dgm:pt>
    <dgm:pt modelId="{A36E32FE-3AD6-46BC-90BC-1144151549A0}" type="pres">
      <dgm:prSet presAssocID="{6F8AC203-D7A8-4AB9-BFA5-70A0F6569ED8}" presName="space" presStyleCnt="0"/>
      <dgm:spPr/>
    </dgm:pt>
    <dgm:pt modelId="{014FE74E-F8ED-4BCF-8946-D3AD8338E5BC}" type="pres">
      <dgm:prSet presAssocID="{6F8AC203-D7A8-4AB9-BFA5-70A0F6569ED8}" presName="rect1" presStyleLbl="alignAcc1" presStyleIdx="0" presStyleCnt="1"/>
      <dgm:spPr/>
    </dgm:pt>
    <dgm:pt modelId="{75196767-00B6-498C-80B7-6B427391C243}" type="pres">
      <dgm:prSet presAssocID="{6F8AC203-D7A8-4AB9-BFA5-70A0F6569ED8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218F6733-43AF-4290-B964-A85C14F2FB07}" type="presOf" srcId="{CB31F48B-36DB-4FDB-94D2-C358DDB2D7B0}" destId="{FC766327-4C39-48A9-81B1-465490228104}" srcOrd="0" destOrd="0" presId="urn:microsoft.com/office/officeart/2005/8/layout/target3"/>
    <dgm:cxn modelId="{8EE1B17A-5370-4D76-932B-720AB0EFC777}" srcId="{CB31F48B-36DB-4FDB-94D2-C358DDB2D7B0}" destId="{6F8AC203-D7A8-4AB9-BFA5-70A0F6569ED8}" srcOrd="0" destOrd="0" parTransId="{1A22F768-0CB2-4395-8612-6AD31457E27D}" sibTransId="{159DA352-5C71-4825-8F6F-DA21F2782DF7}"/>
    <dgm:cxn modelId="{3579ACC5-6F37-40D7-93DC-DD4495279C4D}" type="presOf" srcId="{6F8AC203-D7A8-4AB9-BFA5-70A0F6569ED8}" destId="{014FE74E-F8ED-4BCF-8946-D3AD8338E5BC}" srcOrd="0" destOrd="0" presId="urn:microsoft.com/office/officeart/2005/8/layout/target3"/>
    <dgm:cxn modelId="{D2240BCD-EA92-4532-A315-C04D06DE72D8}" type="presOf" srcId="{6F8AC203-D7A8-4AB9-BFA5-70A0F6569ED8}" destId="{75196767-00B6-498C-80B7-6B427391C243}" srcOrd="1" destOrd="0" presId="urn:microsoft.com/office/officeart/2005/8/layout/target3"/>
    <dgm:cxn modelId="{369F631C-39F5-4611-A537-B68D700437A9}" type="presParOf" srcId="{FC766327-4C39-48A9-81B1-465490228104}" destId="{08E335CC-AA1C-4D91-A802-FA3B455DD664}" srcOrd="0" destOrd="0" presId="urn:microsoft.com/office/officeart/2005/8/layout/target3"/>
    <dgm:cxn modelId="{00BFD74B-7D38-4239-BFA1-81264ED542DC}" type="presParOf" srcId="{FC766327-4C39-48A9-81B1-465490228104}" destId="{A36E32FE-3AD6-46BC-90BC-1144151549A0}" srcOrd="1" destOrd="0" presId="urn:microsoft.com/office/officeart/2005/8/layout/target3"/>
    <dgm:cxn modelId="{57B941A5-B6CA-44EA-862C-75A4431888F4}" type="presParOf" srcId="{FC766327-4C39-48A9-81B1-465490228104}" destId="{014FE74E-F8ED-4BCF-8946-D3AD8338E5BC}" srcOrd="2" destOrd="0" presId="urn:microsoft.com/office/officeart/2005/8/layout/target3"/>
    <dgm:cxn modelId="{97D6A460-B5E4-4978-9FE0-21C57FA9937C}" type="presParOf" srcId="{FC766327-4C39-48A9-81B1-465490228104}" destId="{75196767-00B6-498C-80B7-6B427391C24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EC8A252-78B1-471E-A2C7-9EAAFFCA797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9145028-EBFC-4E00-915C-8A42DCFB9A94}">
      <dgm:prSet/>
      <dgm:spPr/>
      <dgm:t>
        <a:bodyPr/>
        <a:lstStyle/>
        <a:p>
          <a:pPr algn="ctr" rtl="0"/>
          <a:r>
            <a:rPr lang="ru-RU" dirty="0"/>
            <a:t>В настоящее время в ЕРПО включены </a:t>
          </a:r>
        </a:p>
        <a:p>
          <a:pPr algn="ctr" rtl="0"/>
          <a:r>
            <a:rPr lang="ru-RU" b="1" dirty="0"/>
            <a:t>27 объекта незавершенного строительства, </a:t>
          </a:r>
        </a:p>
        <a:p>
          <a:pPr algn="ctr" rtl="0"/>
          <a:r>
            <a:rPr lang="ru-RU" b="1" dirty="0"/>
            <a:t>9 застройщиков</a:t>
          </a:r>
          <a:endParaRPr lang="ru-RU" dirty="0"/>
        </a:p>
      </dgm:t>
    </dgm:pt>
    <dgm:pt modelId="{8B14BDAC-ABD9-46B9-9343-DBF1DF956032}" type="parTrans" cxnId="{F35948EB-3754-45C4-B3AE-FA4EE26AE370}">
      <dgm:prSet/>
      <dgm:spPr/>
      <dgm:t>
        <a:bodyPr/>
        <a:lstStyle/>
        <a:p>
          <a:pPr algn="ctr"/>
          <a:endParaRPr lang="ru-RU"/>
        </a:p>
      </dgm:t>
    </dgm:pt>
    <dgm:pt modelId="{B6E1B0DA-8D5E-4B4B-A9DC-A0066B78A922}" type="sibTrans" cxnId="{F35948EB-3754-45C4-B3AE-FA4EE26AE370}">
      <dgm:prSet/>
      <dgm:spPr/>
      <dgm:t>
        <a:bodyPr/>
        <a:lstStyle/>
        <a:p>
          <a:pPr algn="ctr"/>
          <a:endParaRPr lang="ru-RU"/>
        </a:p>
      </dgm:t>
    </dgm:pt>
    <dgm:pt modelId="{554F8C12-5AB6-461E-A7B9-901B032A6703}">
      <dgm:prSet/>
      <dgm:spPr/>
      <dgm:t>
        <a:bodyPr/>
        <a:lstStyle/>
        <a:p>
          <a:pPr algn="ctr" rtl="0"/>
          <a:r>
            <a:rPr lang="ru-RU" b="1" dirty="0"/>
            <a:t>общее количество граждан</a:t>
          </a:r>
          <a:r>
            <a:rPr lang="ru-RU" dirty="0"/>
            <a:t> – участников долевого строительства, имеющих требования к застройщику о передаче помещений – </a:t>
          </a:r>
          <a:r>
            <a:rPr lang="ru-RU" b="1" dirty="0"/>
            <a:t>8066. </a:t>
          </a:r>
          <a:endParaRPr lang="ru-RU" dirty="0"/>
        </a:p>
      </dgm:t>
    </dgm:pt>
    <dgm:pt modelId="{9A0A82DE-D65A-42AD-B8E4-EB987911BB56}" type="parTrans" cxnId="{9F3233A7-0BE3-43A7-9FB9-72A2403EC723}">
      <dgm:prSet/>
      <dgm:spPr/>
      <dgm:t>
        <a:bodyPr/>
        <a:lstStyle/>
        <a:p>
          <a:pPr algn="ctr"/>
          <a:endParaRPr lang="ru-RU"/>
        </a:p>
      </dgm:t>
    </dgm:pt>
    <dgm:pt modelId="{FD31B68A-6DD9-4CBD-B20D-4D9A3E3E3A45}" type="sibTrans" cxnId="{9F3233A7-0BE3-43A7-9FB9-72A2403EC723}">
      <dgm:prSet/>
      <dgm:spPr/>
      <dgm:t>
        <a:bodyPr/>
        <a:lstStyle/>
        <a:p>
          <a:pPr algn="ctr"/>
          <a:endParaRPr lang="ru-RU"/>
        </a:p>
      </dgm:t>
    </dgm:pt>
    <dgm:pt modelId="{1F558BA4-1B8E-4EEF-B639-B91A1641B5CA}">
      <dgm:prSet/>
      <dgm:spPr/>
      <dgm:t>
        <a:bodyPr/>
        <a:lstStyle/>
        <a:p>
          <a:pPr algn="ctr" rtl="0"/>
          <a:r>
            <a:rPr lang="ru-RU" b="1" dirty="0"/>
            <a:t>Из них: </a:t>
          </a:r>
          <a:endParaRPr lang="ru-RU" dirty="0"/>
        </a:p>
      </dgm:t>
    </dgm:pt>
    <dgm:pt modelId="{40F20881-4064-4E3C-8470-E86C2DB42568}" type="parTrans" cxnId="{2208E878-B4A1-4714-9A77-5FB65B9F8956}">
      <dgm:prSet/>
      <dgm:spPr/>
      <dgm:t>
        <a:bodyPr/>
        <a:lstStyle/>
        <a:p>
          <a:pPr algn="ctr"/>
          <a:endParaRPr lang="ru-RU"/>
        </a:p>
      </dgm:t>
    </dgm:pt>
    <dgm:pt modelId="{CECD1489-8E52-40B2-93E4-D68E375AA99D}" type="sibTrans" cxnId="{2208E878-B4A1-4714-9A77-5FB65B9F8956}">
      <dgm:prSet/>
      <dgm:spPr/>
      <dgm:t>
        <a:bodyPr/>
        <a:lstStyle/>
        <a:p>
          <a:pPr algn="ctr"/>
          <a:endParaRPr lang="ru-RU"/>
        </a:p>
      </dgm:t>
    </dgm:pt>
    <dgm:pt modelId="{D909AE8D-6700-465F-812E-AE14C3EAB7A2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000" b="1" baseline="0" dirty="0"/>
            <a:t>11 объектов –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000" b="1" baseline="0" dirty="0"/>
            <a:t>Завершение строительством Фондом ЛО</a:t>
          </a:r>
          <a:endParaRPr lang="ru-RU" sz="1000" baseline="0" dirty="0"/>
        </a:p>
      </dgm:t>
    </dgm:pt>
    <dgm:pt modelId="{BE118C9D-9F8A-482A-B371-FD132A975743}" type="parTrans" cxnId="{45BB775C-B618-4464-A419-FB93AC06A8B6}">
      <dgm:prSet/>
      <dgm:spPr/>
      <dgm:t>
        <a:bodyPr/>
        <a:lstStyle/>
        <a:p>
          <a:pPr algn="ctr"/>
          <a:endParaRPr lang="ru-RU"/>
        </a:p>
      </dgm:t>
    </dgm:pt>
    <dgm:pt modelId="{DA75307E-64BC-4674-A9E8-DB8E029E6CBC}" type="sibTrans" cxnId="{45BB775C-B618-4464-A419-FB93AC06A8B6}">
      <dgm:prSet/>
      <dgm:spPr/>
      <dgm:t>
        <a:bodyPr/>
        <a:lstStyle/>
        <a:p>
          <a:pPr algn="ctr"/>
          <a:endParaRPr lang="ru-RU"/>
        </a:p>
      </dgm:t>
    </dgm:pt>
    <dgm:pt modelId="{901CFDAD-7DC7-4323-AB98-68F91AA984B1}">
      <dgm:prSet custT="1"/>
      <dgm:spPr/>
      <dgm:t>
        <a:bodyPr/>
        <a:lstStyle/>
        <a:p>
          <a:pPr algn="ctr" rtl="0"/>
          <a:r>
            <a:rPr lang="ru-RU" sz="1000" b="1" dirty="0"/>
            <a:t>7 объекта – </a:t>
          </a:r>
        </a:p>
        <a:p>
          <a:pPr algn="ctr" rtl="0"/>
          <a:r>
            <a:rPr lang="ru-RU" sz="1000" b="1" dirty="0"/>
            <a:t>выплата пострадавшим гражданам </a:t>
          </a:r>
        </a:p>
      </dgm:t>
    </dgm:pt>
    <dgm:pt modelId="{E989368A-86C9-46A4-B054-FEF4DDC7970A}" type="parTrans" cxnId="{E42B3D98-93DE-48F4-88A1-DDC52025C09D}">
      <dgm:prSet/>
      <dgm:spPr/>
      <dgm:t>
        <a:bodyPr/>
        <a:lstStyle/>
        <a:p>
          <a:pPr algn="ctr"/>
          <a:endParaRPr lang="ru-RU"/>
        </a:p>
      </dgm:t>
    </dgm:pt>
    <dgm:pt modelId="{4BAF9294-A6CD-43A0-9185-6E79B82D96F9}" type="sibTrans" cxnId="{E42B3D98-93DE-48F4-88A1-DDC52025C09D}">
      <dgm:prSet/>
      <dgm:spPr/>
      <dgm:t>
        <a:bodyPr/>
        <a:lstStyle/>
        <a:p>
          <a:pPr algn="ctr"/>
          <a:endParaRPr lang="ru-RU"/>
        </a:p>
      </dgm:t>
    </dgm:pt>
    <dgm:pt modelId="{7555394B-7818-442D-BF2B-02F93310D70B}">
      <dgm:prSet custT="1"/>
      <dgm:spPr/>
      <dgm:t>
        <a:bodyPr/>
        <a:lstStyle/>
        <a:p>
          <a:pPr algn="ctr" rtl="0"/>
          <a:r>
            <a:rPr lang="ru-RU" sz="1000" b="1" dirty="0"/>
            <a:t>5 объектов – </a:t>
          </a:r>
        </a:p>
        <a:p>
          <a:pPr algn="ctr" rtl="0"/>
          <a:r>
            <a:rPr lang="ru-RU" sz="1000" b="1" dirty="0"/>
            <a:t>завершение строительства за счет средств привлеченных инвесторов</a:t>
          </a:r>
        </a:p>
      </dgm:t>
    </dgm:pt>
    <dgm:pt modelId="{55EBF53F-326C-47CE-8FD6-A6B3BFEBF272}" type="parTrans" cxnId="{279658C2-00CD-4EC8-A6D2-E2D09EB6929B}">
      <dgm:prSet/>
      <dgm:spPr/>
      <dgm:t>
        <a:bodyPr/>
        <a:lstStyle/>
        <a:p>
          <a:pPr algn="ctr"/>
          <a:endParaRPr lang="ru-RU"/>
        </a:p>
      </dgm:t>
    </dgm:pt>
    <dgm:pt modelId="{8AD3D13A-40D2-4F3C-A4C6-42F152ED3744}" type="sibTrans" cxnId="{279658C2-00CD-4EC8-A6D2-E2D09EB6929B}">
      <dgm:prSet/>
      <dgm:spPr/>
      <dgm:t>
        <a:bodyPr/>
        <a:lstStyle/>
        <a:p>
          <a:pPr algn="ctr"/>
          <a:endParaRPr lang="ru-RU"/>
        </a:p>
      </dgm:t>
    </dgm:pt>
    <dgm:pt modelId="{5CDC1B6B-BAB4-4C4F-8F33-2BDF1DEFC7DB}">
      <dgm:prSet/>
      <dgm:spPr/>
      <dgm:t>
        <a:bodyPr/>
        <a:lstStyle/>
        <a:p>
          <a:pPr rtl="0"/>
          <a:r>
            <a:rPr lang="ru-RU" b="1" dirty="0"/>
            <a:t>4 объекта – </a:t>
          </a:r>
        </a:p>
        <a:p>
          <a:pPr rtl="0"/>
          <a:r>
            <a:rPr lang="ru-RU" b="1" dirty="0"/>
            <a:t>завершение строительства новым застройщиком </a:t>
          </a:r>
        </a:p>
      </dgm:t>
    </dgm:pt>
    <dgm:pt modelId="{F581F42C-40F3-4888-8F5C-9DD8895B4BA5}" type="parTrans" cxnId="{BB3DD907-BA6D-4AD9-AE73-630CE0801591}">
      <dgm:prSet/>
      <dgm:spPr/>
      <dgm:t>
        <a:bodyPr/>
        <a:lstStyle/>
        <a:p>
          <a:endParaRPr lang="ru-RU"/>
        </a:p>
      </dgm:t>
    </dgm:pt>
    <dgm:pt modelId="{848E7145-5769-462A-90B7-FCC2DAE7A71C}" type="sibTrans" cxnId="{BB3DD907-BA6D-4AD9-AE73-630CE0801591}">
      <dgm:prSet/>
      <dgm:spPr/>
      <dgm:t>
        <a:bodyPr/>
        <a:lstStyle/>
        <a:p>
          <a:endParaRPr lang="ru-RU"/>
        </a:p>
      </dgm:t>
    </dgm:pt>
    <dgm:pt modelId="{6F7E80FE-CCE1-484F-A0B5-3F2A3EE5EBCC}" type="pres">
      <dgm:prSet presAssocID="{CEC8A252-78B1-471E-A2C7-9EAAFFCA797A}" presName="diagram" presStyleCnt="0">
        <dgm:presLayoutVars>
          <dgm:dir/>
          <dgm:resizeHandles val="exact"/>
        </dgm:presLayoutVars>
      </dgm:prSet>
      <dgm:spPr/>
    </dgm:pt>
    <dgm:pt modelId="{960D96EA-E9E1-472B-9517-2E48B7AAAF0A}" type="pres">
      <dgm:prSet presAssocID="{89145028-EBFC-4E00-915C-8A42DCFB9A94}" presName="node" presStyleLbl="node1" presStyleIdx="0" presStyleCnt="7" custScaleX="229146" custLinFactNeighborX="91471" custLinFactNeighborY="-10561">
        <dgm:presLayoutVars>
          <dgm:bulletEnabled val="1"/>
        </dgm:presLayoutVars>
      </dgm:prSet>
      <dgm:spPr/>
    </dgm:pt>
    <dgm:pt modelId="{CD93C0E5-5758-4BB5-963A-EC73B7A667B3}" type="pres">
      <dgm:prSet presAssocID="{B6E1B0DA-8D5E-4B4B-A9DC-A0066B78A922}" presName="sibTrans" presStyleCnt="0"/>
      <dgm:spPr/>
    </dgm:pt>
    <dgm:pt modelId="{69FBD08E-4C55-4B81-865D-57597FD9BB1E}" type="pres">
      <dgm:prSet presAssocID="{554F8C12-5AB6-461E-A7B9-901B032A6703}" presName="node" presStyleLbl="node1" presStyleIdx="1" presStyleCnt="7" custScaleX="246374" custLinFactX="51127" custLinFactNeighborX="100000" custLinFactNeighborY="-10561">
        <dgm:presLayoutVars>
          <dgm:bulletEnabled val="1"/>
        </dgm:presLayoutVars>
      </dgm:prSet>
      <dgm:spPr/>
    </dgm:pt>
    <dgm:pt modelId="{9DB01B78-8BD9-419B-A88D-2C85B3FFD22C}" type="pres">
      <dgm:prSet presAssocID="{FD31B68A-6DD9-4CBD-B20D-4D9A3E3E3A45}" presName="sibTrans" presStyleCnt="0"/>
      <dgm:spPr/>
    </dgm:pt>
    <dgm:pt modelId="{F03DE8BF-8F97-4503-A0FF-A5E51758D3C5}" type="pres">
      <dgm:prSet presAssocID="{1F558BA4-1B8E-4EEF-B639-B91A1641B5CA}" presName="node" presStyleLbl="node1" presStyleIdx="2" presStyleCnt="7" custScaleX="74826" custScaleY="86535" custLinFactX="-200000" custLinFactY="11831" custLinFactNeighborX="-297831" custLinFactNeighborY="100000">
        <dgm:presLayoutVars>
          <dgm:bulletEnabled val="1"/>
        </dgm:presLayoutVars>
      </dgm:prSet>
      <dgm:spPr/>
    </dgm:pt>
    <dgm:pt modelId="{DDDCBA47-49A0-4008-8701-1574F635663B}" type="pres">
      <dgm:prSet presAssocID="{CECD1489-8E52-40B2-93E4-D68E375AA99D}" presName="sibTrans" presStyleCnt="0"/>
      <dgm:spPr/>
    </dgm:pt>
    <dgm:pt modelId="{EFA7698F-DB8E-4A6C-A243-50266BAE8DE2}" type="pres">
      <dgm:prSet presAssocID="{D909AE8D-6700-465F-812E-AE14C3EAB7A2}" presName="node" presStyleLbl="node1" presStyleIdx="3" presStyleCnt="7" custScaleX="125669" custScaleY="95024" custLinFactNeighborX="56248" custLinFactNeighborY="2138">
        <dgm:presLayoutVars>
          <dgm:bulletEnabled val="1"/>
        </dgm:presLayoutVars>
      </dgm:prSet>
      <dgm:spPr/>
    </dgm:pt>
    <dgm:pt modelId="{0FD39611-F4BD-4AE7-B605-11A14F93B21E}" type="pres">
      <dgm:prSet presAssocID="{DA75307E-64BC-4674-A9E8-DB8E029E6CBC}" presName="sibTrans" presStyleCnt="0"/>
      <dgm:spPr/>
    </dgm:pt>
    <dgm:pt modelId="{19A0E311-C252-4561-9D34-9768A7B088CF}" type="pres">
      <dgm:prSet presAssocID="{901CFDAD-7DC7-4323-AB98-68F91AA984B1}" presName="node" presStyleLbl="node1" presStyleIdx="4" presStyleCnt="7" custScaleX="129909" custScaleY="90789" custLinFactNeighborX="50168" custLinFactNeighborY="20">
        <dgm:presLayoutVars>
          <dgm:bulletEnabled val="1"/>
        </dgm:presLayoutVars>
      </dgm:prSet>
      <dgm:spPr/>
    </dgm:pt>
    <dgm:pt modelId="{E0B6AB68-C6B0-4445-8D7E-A0EDCAB2570A}" type="pres">
      <dgm:prSet presAssocID="{4BAF9294-A6CD-43A0-9185-6E79B82D96F9}" presName="sibTrans" presStyleCnt="0"/>
      <dgm:spPr/>
    </dgm:pt>
    <dgm:pt modelId="{F7FB9345-8301-449B-85BE-F827C396882A}" type="pres">
      <dgm:prSet presAssocID="{7555394B-7818-442D-BF2B-02F93310D70B}" presName="node" presStyleLbl="node1" presStyleIdx="5" presStyleCnt="7" custScaleX="113078" custScaleY="89428" custLinFactNeighborX="45033" custLinFactNeighborY="-660">
        <dgm:presLayoutVars>
          <dgm:bulletEnabled val="1"/>
        </dgm:presLayoutVars>
      </dgm:prSet>
      <dgm:spPr/>
    </dgm:pt>
    <dgm:pt modelId="{00DDE457-5EBB-4D77-86D4-AE37876B4602}" type="pres">
      <dgm:prSet presAssocID="{8AD3D13A-40D2-4F3C-A4C6-42F152ED3744}" presName="sibTrans" presStyleCnt="0"/>
      <dgm:spPr/>
    </dgm:pt>
    <dgm:pt modelId="{ACF94A8C-907A-45A5-8A54-E073BF30DD00}" type="pres">
      <dgm:prSet presAssocID="{5CDC1B6B-BAB4-4C4F-8F33-2BDF1DEFC7DB}" presName="node" presStyleLbl="node1" presStyleIdx="6" presStyleCnt="7" custScaleX="113078" custScaleY="89428" custLinFactNeighborX="41178" custLinFactNeighborY="-660">
        <dgm:presLayoutVars>
          <dgm:bulletEnabled val="1"/>
        </dgm:presLayoutVars>
      </dgm:prSet>
      <dgm:spPr/>
    </dgm:pt>
  </dgm:ptLst>
  <dgm:cxnLst>
    <dgm:cxn modelId="{BB3DD907-BA6D-4AD9-AE73-630CE0801591}" srcId="{CEC8A252-78B1-471E-A2C7-9EAAFFCA797A}" destId="{5CDC1B6B-BAB4-4C4F-8F33-2BDF1DEFC7DB}" srcOrd="6" destOrd="0" parTransId="{F581F42C-40F3-4888-8F5C-9DD8895B4BA5}" sibTransId="{848E7145-5769-462A-90B7-FCC2DAE7A71C}"/>
    <dgm:cxn modelId="{C9E6EE24-A535-4AB9-8093-4A55F612E9ED}" type="presOf" srcId="{7555394B-7818-442D-BF2B-02F93310D70B}" destId="{F7FB9345-8301-449B-85BE-F827C396882A}" srcOrd="0" destOrd="0" presId="urn:microsoft.com/office/officeart/2005/8/layout/default"/>
    <dgm:cxn modelId="{4502962F-D7F5-460B-B68C-D0F1479F2C1C}" type="presOf" srcId="{554F8C12-5AB6-461E-A7B9-901B032A6703}" destId="{69FBD08E-4C55-4B81-865D-57597FD9BB1E}" srcOrd="0" destOrd="0" presId="urn:microsoft.com/office/officeart/2005/8/layout/default"/>
    <dgm:cxn modelId="{45BB775C-B618-4464-A419-FB93AC06A8B6}" srcId="{CEC8A252-78B1-471E-A2C7-9EAAFFCA797A}" destId="{D909AE8D-6700-465F-812E-AE14C3EAB7A2}" srcOrd="3" destOrd="0" parTransId="{BE118C9D-9F8A-482A-B371-FD132A975743}" sibTransId="{DA75307E-64BC-4674-A9E8-DB8E029E6CBC}"/>
    <dgm:cxn modelId="{9984F84F-6B3F-45A5-99F0-EC8F1D8630C0}" type="presOf" srcId="{CEC8A252-78B1-471E-A2C7-9EAAFFCA797A}" destId="{6F7E80FE-CCE1-484F-A0B5-3F2A3EE5EBCC}" srcOrd="0" destOrd="0" presId="urn:microsoft.com/office/officeart/2005/8/layout/default"/>
    <dgm:cxn modelId="{802AC070-E4B8-4FCD-8845-F8E52F2EC283}" type="presOf" srcId="{5CDC1B6B-BAB4-4C4F-8F33-2BDF1DEFC7DB}" destId="{ACF94A8C-907A-45A5-8A54-E073BF30DD00}" srcOrd="0" destOrd="0" presId="urn:microsoft.com/office/officeart/2005/8/layout/default"/>
    <dgm:cxn modelId="{2208E878-B4A1-4714-9A77-5FB65B9F8956}" srcId="{CEC8A252-78B1-471E-A2C7-9EAAFFCA797A}" destId="{1F558BA4-1B8E-4EEF-B639-B91A1641B5CA}" srcOrd="2" destOrd="0" parTransId="{40F20881-4064-4E3C-8470-E86C2DB42568}" sibTransId="{CECD1489-8E52-40B2-93E4-D68E375AA99D}"/>
    <dgm:cxn modelId="{E42B3D98-93DE-48F4-88A1-DDC52025C09D}" srcId="{CEC8A252-78B1-471E-A2C7-9EAAFFCA797A}" destId="{901CFDAD-7DC7-4323-AB98-68F91AA984B1}" srcOrd="4" destOrd="0" parTransId="{E989368A-86C9-46A4-B054-FEF4DDC7970A}" sibTransId="{4BAF9294-A6CD-43A0-9185-6E79B82D96F9}"/>
    <dgm:cxn modelId="{7CDB5DA4-F277-474B-A537-DF2414A1985C}" type="presOf" srcId="{D909AE8D-6700-465F-812E-AE14C3EAB7A2}" destId="{EFA7698F-DB8E-4A6C-A243-50266BAE8DE2}" srcOrd="0" destOrd="0" presId="urn:microsoft.com/office/officeart/2005/8/layout/default"/>
    <dgm:cxn modelId="{9F3233A7-0BE3-43A7-9FB9-72A2403EC723}" srcId="{CEC8A252-78B1-471E-A2C7-9EAAFFCA797A}" destId="{554F8C12-5AB6-461E-A7B9-901B032A6703}" srcOrd="1" destOrd="0" parTransId="{9A0A82DE-D65A-42AD-B8E4-EB987911BB56}" sibTransId="{FD31B68A-6DD9-4CBD-B20D-4D9A3E3E3A45}"/>
    <dgm:cxn modelId="{78E7CAB7-CE89-4816-A634-B09EF1FB0CA2}" type="presOf" srcId="{1F558BA4-1B8E-4EEF-B639-B91A1641B5CA}" destId="{F03DE8BF-8F97-4503-A0FF-A5E51758D3C5}" srcOrd="0" destOrd="0" presId="urn:microsoft.com/office/officeart/2005/8/layout/default"/>
    <dgm:cxn modelId="{279658C2-00CD-4EC8-A6D2-E2D09EB6929B}" srcId="{CEC8A252-78B1-471E-A2C7-9EAAFFCA797A}" destId="{7555394B-7818-442D-BF2B-02F93310D70B}" srcOrd="5" destOrd="0" parTransId="{55EBF53F-326C-47CE-8FD6-A6B3BFEBF272}" sibTransId="{8AD3D13A-40D2-4F3C-A4C6-42F152ED3744}"/>
    <dgm:cxn modelId="{404825C3-6FB2-43A4-9CCB-D03095B2F4CE}" type="presOf" srcId="{89145028-EBFC-4E00-915C-8A42DCFB9A94}" destId="{960D96EA-E9E1-472B-9517-2E48B7AAAF0A}" srcOrd="0" destOrd="0" presId="urn:microsoft.com/office/officeart/2005/8/layout/default"/>
    <dgm:cxn modelId="{F35948EB-3754-45C4-B3AE-FA4EE26AE370}" srcId="{CEC8A252-78B1-471E-A2C7-9EAAFFCA797A}" destId="{89145028-EBFC-4E00-915C-8A42DCFB9A94}" srcOrd="0" destOrd="0" parTransId="{8B14BDAC-ABD9-46B9-9343-DBF1DF956032}" sibTransId="{B6E1B0DA-8D5E-4B4B-A9DC-A0066B78A922}"/>
    <dgm:cxn modelId="{59944BF0-0A8C-4311-A89E-AA3CE11918A4}" type="presOf" srcId="{901CFDAD-7DC7-4323-AB98-68F91AA984B1}" destId="{19A0E311-C252-4561-9D34-9768A7B088CF}" srcOrd="0" destOrd="0" presId="urn:microsoft.com/office/officeart/2005/8/layout/default"/>
    <dgm:cxn modelId="{ECF99BCC-ADDA-47AD-A530-01C1FE529D2D}" type="presParOf" srcId="{6F7E80FE-CCE1-484F-A0B5-3F2A3EE5EBCC}" destId="{960D96EA-E9E1-472B-9517-2E48B7AAAF0A}" srcOrd="0" destOrd="0" presId="urn:microsoft.com/office/officeart/2005/8/layout/default"/>
    <dgm:cxn modelId="{D70DB8E5-9FB6-4233-A070-06AC4A886DC6}" type="presParOf" srcId="{6F7E80FE-CCE1-484F-A0B5-3F2A3EE5EBCC}" destId="{CD93C0E5-5758-4BB5-963A-EC73B7A667B3}" srcOrd="1" destOrd="0" presId="urn:microsoft.com/office/officeart/2005/8/layout/default"/>
    <dgm:cxn modelId="{04AE50BA-1990-4776-89D8-5B2F1F26B6A3}" type="presParOf" srcId="{6F7E80FE-CCE1-484F-A0B5-3F2A3EE5EBCC}" destId="{69FBD08E-4C55-4B81-865D-57597FD9BB1E}" srcOrd="2" destOrd="0" presId="urn:microsoft.com/office/officeart/2005/8/layout/default"/>
    <dgm:cxn modelId="{D7690A40-FCCC-4619-A530-85546EC0B537}" type="presParOf" srcId="{6F7E80FE-CCE1-484F-A0B5-3F2A3EE5EBCC}" destId="{9DB01B78-8BD9-419B-A88D-2C85B3FFD22C}" srcOrd="3" destOrd="0" presId="urn:microsoft.com/office/officeart/2005/8/layout/default"/>
    <dgm:cxn modelId="{93536D5E-8509-483F-B857-194D29693BCC}" type="presParOf" srcId="{6F7E80FE-CCE1-484F-A0B5-3F2A3EE5EBCC}" destId="{F03DE8BF-8F97-4503-A0FF-A5E51758D3C5}" srcOrd="4" destOrd="0" presId="urn:microsoft.com/office/officeart/2005/8/layout/default"/>
    <dgm:cxn modelId="{62629CAA-6841-4900-B444-D4626D599A57}" type="presParOf" srcId="{6F7E80FE-CCE1-484F-A0B5-3F2A3EE5EBCC}" destId="{DDDCBA47-49A0-4008-8701-1574F635663B}" srcOrd="5" destOrd="0" presId="urn:microsoft.com/office/officeart/2005/8/layout/default"/>
    <dgm:cxn modelId="{0581B58A-D106-408F-854D-B047660F71D9}" type="presParOf" srcId="{6F7E80FE-CCE1-484F-A0B5-3F2A3EE5EBCC}" destId="{EFA7698F-DB8E-4A6C-A243-50266BAE8DE2}" srcOrd="6" destOrd="0" presId="urn:microsoft.com/office/officeart/2005/8/layout/default"/>
    <dgm:cxn modelId="{0A8F647E-0438-4307-82A1-BD05D129076E}" type="presParOf" srcId="{6F7E80FE-CCE1-484F-A0B5-3F2A3EE5EBCC}" destId="{0FD39611-F4BD-4AE7-B605-11A14F93B21E}" srcOrd="7" destOrd="0" presId="urn:microsoft.com/office/officeart/2005/8/layout/default"/>
    <dgm:cxn modelId="{31DD429F-6693-40D0-B658-53496C8633E0}" type="presParOf" srcId="{6F7E80FE-CCE1-484F-A0B5-3F2A3EE5EBCC}" destId="{19A0E311-C252-4561-9D34-9768A7B088CF}" srcOrd="8" destOrd="0" presId="urn:microsoft.com/office/officeart/2005/8/layout/default"/>
    <dgm:cxn modelId="{69BFFF4B-B848-464F-9F1E-7A50D2379A94}" type="presParOf" srcId="{6F7E80FE-CCE1-484F-A0B5-3F2A3EE5EBCC}" destId="{E0B6AB68-C6B0-4445-8D7E-A0EDCAB2570A}" srcOrd="9" destOrd="0" presId="urn:microsoft.com/office/officeart/2005/8/layout/default"/>
    <dgm:cxn modelId="{2A42CC31-E5AA-423F-83B1-85C3F462AF8B}" type="presParOf" srcId="{6F7E80FE-CCE1-484F-A0B5-3F2A3EE5EBCC}" destId="{F7FB9345-8301-449B-85BE-F827C396882A}" srcOrd="10" destOrd="0" presId="urn:microsoft.com/office/officeart/2005/8/layout/default"/>
    <dgm:cxn modelId="{945EBC2E-2476-4E1C-B8EF-9412A5945F3D}" type="presParOf" srcId="{6F7E80FE-CCE1-484F-A0B5-3F2A3EE5EBCC}" destId="{00DDE457-5EBB-4D77-86D4-AE37876B4602}" srcOrd="11" destOrd="0" presId="urn:microsoft.com/office/officeart/2005/8/layout/default"/>
    <dgm:cxn modelId="{96976E15-0FAD-4E7A-9362-077A8E8D0DEB}" type="presParOf" srcId="{6F7E80FE-CCE1-484F-A0B5-3F2A3EE5EBCC}" destId="{ACF94A8C-907A-45A5-8A54-E073BF30DD0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7888DAA-B451-47F9-8B2E-75213F2100FE}" type="doc">
      <dgm:prSet loTypeId="urn:microsoft.com/office/officeart/2005/8/layout/target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6ACA42-AC37-44E8-8FE0-EA543099C965}">
      <dgm:prSet/>
      <dgm:spPr/>
      <dgm:t>
        <a:bodyPr/>
        <a:lstStyle/>
        <a:p>
          <a:pPr rtl="0"/>
          <a:r>
            <a:rPr lang="ru-RU" dirty="0"/>
            <a:t>ГАУ «Леноблгосэкспертиза» </a:t>
          </a:r>
        </a:p>
      </dgm:t>
    </dgm:pt>
    <dgm:pt modelId="{7C346B51-F912-4495-B187-0B24A729BA51}" type="parTrans" cxnId="{61117EAB-3311-45A8-B221-9DD69155D626}">
      <dgm:prSet/>
      <dgm:spPr/>
      <dgm:t>
        <a:bodyPr/>
        <a:lstStyle/>
        <a:p>
          <a:endParaRPr lang="ru-RU"/>
        </a:p>
      </dgm:t>
    </dgm:pt>
    <dgm:pt modelId="{0DFEF91B-DE92-46A3-B6CB-D9E449C2B444}" type="sibTrans" cxnId="{61117EAB-3311-45A8-B221-9DD69155D626}">
      <dgm:prSet/>
      <dgm:spPr/>
      <dgm:t>
        <a:bodyPr/>
        <a:lstStyle/>
        <a:p>
          <a:endParaRPr lang="ru-RU"/>
        </a:p>
      </dgm:t>
    </dgm:pt>
    <dgm:pt modelId="{B0BC755F-D93F-422F-BA1D-D7B0CDCB2DD4}" type="pres">
      <dgm:prSet presAssocID="{27888DAA-B451-47F9-8B2E-75213F2100F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03EEB1E-0181-4FC6-9540-A55FA0139A41}" type="pres">
      <dgm:prSet presAssocID="{296ACA42-AC37-44E8-8FE0-EA543099C965}" presName="circle1" presStyleLbl="node1" presStyleIdx="0" presStyleCnt="1"/>
      <dgm:spPr/>
    </dgm:pt>
    <dgm:pt modelId="{69CF420D-CCE4-4FA4-810B-6AAE7229D333}" type="pres">
      <dgm:prSet presAssocID="{296ACA42-AC37-44E8-8FE0-EA543099C965}" presName="space" presStyleCnt="0"/>
      <dgm:spPr/>
    </dgm:pt>
    <dgm:pt modelId="{71296599-61E2-480A-9F22-B9C20A4641E7}" type="pres">
      <dgm:prSet presAssocID="{296ACA42-AC37-44E8-8FE0-EA543099C965}" presName="rect1" presStyleLbl="alignAcc1" presStyleIdx="0" presStyleCnt="1" custLinFactNeighborX="11793" custLinFactNeighborY="-5501"/>
      <dgm:spPr/>
    </dgm:pt>
    <dgm:pt modelId="{3949BB9D-36DE-48A8-A38B-59FBBA5AE525}" type="pres">
      <dgm:prSet presAssocID="{296ACA42-AC37-44E8-8FE0-EA543099C965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1973B97B-745D-4483-86B0-5898C777C1A2}" type="presOf" srcId="{27888DAA-B451-47F9-8B2E-75213F2100FE}" destId="{B0BC755F-D93F-422F-BA1D-D7B0CDCB2DD4}" srcOrd="0" destOrd="0" presId="urn:microsoft.com/office/officeart/2005/8/layout/target3"/>
    <dgm:cxn modelId="{61117EAB-3311-45A8-B221-9DD69155D626}" srcId="{27888DAA-B451-47F9-8B2E-75213F2100FE}" destId="{296ACA42-AC37-44E8-8FE0-EA543099C965}" srcOrd="0" destOrd="0" parTransId="{7C346B51-F912-4495-B187-0B24A729BA51}" sibTransId="{0DFEF91B-DE92-46A3-B6CB-D9E449C2B444}"/>
    <dgm:cxn modelId="{18CBB6B1-EE56-4A5E-B63D-85377D777C22}" type="presOf" srcId="{296ACA42-AC37-44E8-8FE0-EA543099C965}" destId="{71296599-61E2-480A-9F22-B9C20A4641E7}" srcOrd="0" destOrd="0" presId="urn:microsoft.com/office/officeart/2005/8/layout/target3"/>
    <dgm:cxn modelId="{EE8579FA-CD5D-4910-B083-FF39D68EF6E4}" type="presOf" srcId="{296ACA42-AC37-44E8-8FE0-EA543099C965}" destId="{3949BB9D-36DE-48A8-A38B-59FBBA5AE525}" srcOrd="1" destOrd="0" presId="urn:microsoft.com/office/officeart/2005/8/layout/target3"/>
    <dgm:cxn modelId="{F83A6373-2C7A-446E-8CC5-3AFA1DC2D7C3}" type="presParOf" srcId="{B0BC755F-D93F-422F-BA1D-D7B0CDCB2DD4}" destId="{103EEB1E-0181-4FC6-9540-A55FA0139A41}" srcOrd="0" destOrd="0" presId="urn:microsoft.com/office/officeart/2005/8/layout/target3"/>
    <dgm:cxn modelId="{295A99CC-A76D-4B34-B5A4-C0F3266C676E}" type="presParOf" srcId="{B0BC755F-D93F-422F-BA1D-D7B0CDCB2DD4}" destId="{69CF420D-CCE4-4FA4-810B-6AAE7229D333}" srcOrd="1" destOrd="0" presId="urn:microsoft.com/office/officeart/2005/8/layout/target3"/>
    <dgm:cxn modelId="{B4678833-92DC-4761-96A8-4257119474FB}" type="presParOf" srcId="{B0BC755F-D93F-422F-BA1D-D7B0CDCB2DD4}" destId="{71296599-61E2-480A-9F22-B9C20A4641E7}" srcOrd="2" destOrd="0" presId="urn:microsoft.com/office/officeart/2005/8/layout/target3"/>
    <dgm:cxn modelId="{B913B657-C5B1-4085-B159-DE1BB4269145}" type="presParOf" srcId="{B0BC755F-D93F-422F-BA1D-D7B0CDCB2DD4}" destId="{3949BB9D-36DE-48A8-A38B-59FBBA5AE52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E66BDA9-AF4C-49BD-BE3E-90166088158B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6013C21-B30D-4D42-A053-E15D5D26926A}">
      <dgm:prSet custT="1"/>
      <dgm:spPr/>
      <dgm:t>
        <a:bodyPr/>
        <a:lstStyle/>
        <a:p>
          <a:pPr algn="ctr" rtl="0"/>
          <a:r>
            <a:rPr lang="ru-RU" sz="1800" b="1" i="0" u="none" dirty="0"/>
            <a:t>Планируется окончательный переход к формированию заключению экспертизы в формате электронного документы, переход на цифровую платформу экспертизы.</a:t>
          </a:r>
        </a:p>
      </dgm:t>
    </dgm:pt>
    <dgm:pt modelId="{6086CC91-20A3-4585-A58E-0AE18A25E67D}" type="parTrans" cxnId="{495201AA-520C-4E08-8288-C0030BBFD150}">
      <dgm:prSet/>
      <dgm:spPr/>
      <dgm:t>
        <a:bodyPr/>
        <a:lstStyle/>
        <a:p>
          <a:endParaRPr lang="ru-RU"/>
        </a:p>
      </dgm:t>
    </dgm:pt>
    <dgm:pt modelId="{0A5F6DB5-D416-474B-8CA2-06429D87127E}" type="sibTrans" cxnId="{495201AA-520C-4E08-8288-C0030BBFD150}">
      <dgm:prSet/>
      <dgm:spPr/>
      <dgm:t>
        <a:bodyPr/>
        <a:lstStyle/>
        <a:p>
          <a:endParaRPr lang="ru-RU"/>
        </a:p>
      </dgm:t>
    </dgm:pt>
    <dgm:pt modelId="{CDB1DB91-A560-4ECD-A500-D45ED09490F0}">
      <dgm:prSet custT="1"/>
      <dgm:spPr/>
      <dgm:t>
        <a:bodyPr/>
        <a:lstStyle/>
        <a:p>
          <a:pPr algn="ctr" rtl="0"/>
          <a:r>
            <a:rPr lang="ru-RU" sz="1600" b="1" dirty="0"/>
            <a:t>Будет продолжено активное участие в цифровой трансформации строительной отрасли при предоставлении государственных услуг и исполнению государственных функций за счет использования информационных технологий в деятельности учреждения</a:t>
          </a:r>
        </a:p>
      </dgm:t>
    </dgm:pt>
    <dgm:pt modelId="{EF83C314-910D-4208-8D5E-E0F0E7654733}" type="parTrans" cxnId="{D955F2A7-F17A-49E2-A637-4D24516FB133}">
      <dgm:prSet/>
      <dgm:spPr/>
      <dgm:t>
        <a:bodyPr/>
        <a:lstStyle/>
        <a:p>
          <a:endParaRPr lang="ru-RU"/>
        </a:p>
      </dgm:t>
    </dgm:pt>
    <dgm:pt modelId="{6F6D65E8-9F2A-4878-89DE-9C3BDAD706E7}" type="sibTrans" cxnId="{D955F2A7-F17A-49E2-A637-4D24516FB133}">
      <dgm:prSet/>
      <dgm:spPr/>
      <dgm:t>
        <a:bodyPr/>
        <a:lstStyle/>
        <a:p>
          <a:endParaRPr lang="ru-RU"/>
        </a:p>
      </dgm:t>
    </dgm:pt>
    <dgm:pt modelId="{87C9973F-649D-4328-B303-27B230E76670}" type="pres">
      <dgm:prSet presAssocID="{6E66BDA9-AF4C-49BD-BE3E-90166088158B}" presName="linear" presStyleCnt="0">
        <dgm:presLayoutVars>
          <dgm:animLvl val="lvl"/>
          <dgm:resizeHandles val="exact"/>
        </dgm:presLayoutVars>
      </dgm:prSet>
      <dgm:spPr/>
    </dgm:pt>
    <dgm:pt modelId="{09663B0E-5986-49E9-A2A8-CF5B6AB6A6CF}" type="pres">
      <dgm:prSet presAssocID="{86013C21-B30D-4D42-A053-E15D5D26926A}" presName="parentText" presStyleLbl="node1" presStyleIdx="0" presStyleCnt="2" custScaleY="65155" custLinFactNeighborY="48455">
        <dgm:presLayoutVars>
          <dgm:chMax val="0"/>
          <dgm:bulletEnabled val="1"/>
        </dgm:presLayoutVars>
      </dgm:prSet>
      <dgm:spPr/>
    </dgm:pt>
    <dgm:pt modelId="{7AE6079A-E418-47B3-A4E4-B7134F974773}" type="pres">
      <dgm:prSet presAssocID="{0A5F6DB5-D416-474B-8CA2-06429D87127E}" presName="spacer" presStyleCnt="0"/>
      <dgm:spPr/>
    </dgm:pt>
    <dgm:pt modelId="{C7C4312C-3339-49D7-B88D-9726DE2AB0C4}" type="pres">
      <dgm:prSet presAssocID="{CDB1DB91-A560-4ECD-A500-D45ED09490F0}" presName="parentText" presStyleLbl="node1" presStyleIdx="1" presStyleCnt="2" custScaleY="71167" custLinFactY="34110" custLinFactNeighborX="9" custLinFactNeighborY="100000">
        <dgm:presLayoutVars>
          <dgm:chMax val="0"/>
          <dgm:bulletEnabled val="1"/>
        </dgm:presLayoutVars>
      </dgm:prSet>
      <dgm:spPr/>
    </dgm:pt>
  </dgm:ptLst>
  <dgm:cxnLst>
    <dgm:cxn modelId="{E629A264-8FA2-44C1-91CC-BFCA0DA133C9}" type="presOf" srcId="{86013C21-B30D-4D42-A053-E15D5D26926A}" destId="{09663B0E-5986-49E9-A2A8-CF5B6AB6A6CF}" srcOrd="0" destOrd="0" presId="urn:microsoft.com/office/officeart/2005/8/layout/vList2"/>
    <dgm:cxn modelId="{04336E8A-175D-4E40-8166-125836010562}" type="presOf" srcId="{CDB1DB91-A560-4ECD-A500-D45ED09490F0}" destId="{C7C4312C-3339-49D7-B88D-9726DE2AB0C4}" srcOrd="0" destOrd="0" presId="urn:microsoft.com/office/officeart/2005/8/layout/vList2"/>
    <dgm:cxn modelId="{D955F2A7-F17A-49E2-A637-4D24516FB133}" srcId="{6E66BDA9-AF4C-49BD-BE3E-90166088158B}" destId="{CDB1DB91-A560-4ECD-A500-D45ED09490F0}" srcOrd="1" destOrd="0" parTransId="{EF83C314-910D-4208-8D5E-E0F0E7654733}" sibTransId="{6F6D65E8-9F2A-4878-89DE-9C3BDAD706E7}"/>
    <dgm:cxn modelId="{495201AA-520C-4E08-8288-C0030BBFD150}" srcId="{6E66BDA9-AF4C-49BD-BE3E-90166088158B}" destId="{86013C21-B30D-4D42-A053-E15D5D26926A}" srcOrd="0" destOrd="0" parTransId="{6086CC91-20A3-4585-A58E-0AE18A25E67D}" sibTransId="{0A5F6DB5-D416-474B-8CA2-06429D87127E}"/>
    <dgm:cxn modelId="{941AC8B2-2A0E-4C09-9B5F-F6D9F14D73EE}" type="presOf" srcId="{6E66BDA9-AF4C-49BD-BE3E-90166088158B}" destId="{87C9973F-649D-4328-B303-27B230E76670}" srcOrd="0" destOrd="0" presId="urn:microsoft.com/office/officeart/2005/8/layout/vList2"/>
    <dgm:cxn modelId="{1145DDC3-C901-4993-8865-0196C4E6C49C}" type="presParOf" srcId="{87C9973F-649D-4328-B303-27B230E76670}" destId="{09663B0E-5986-49E9-A2A8-CF5B6AB6A6CF}" srcOrd="0" destOrd="0" presId="urn:microsoft.com/office/officeart/2005/8/layout/vList2"/>
    <dgm:cxn modelId="{CC0786A6-5288-4640-80D3-222CAAF6A294}" type="presParOf" srcId="{87C9973F-649D-4328-B303-27B230E76670}" destId="{7AE6079A-E418-47B3-A4E4-B7134F974773}" srcOrd="1" destOrd="0" presId="urn:microsoft.com/office/officeart/2005/8/layout/vList2"/>
    <dgm:cxn modelId="{907B997E-41A9-48CA-89FA-85562EFAC1F1}" type="presParOf" srcId="{87C9973F-649D-4328-B303-27B230E76670}" destId="{C7C4312C-3339-49D7-B88D-9726DE2AB0C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96BD52-DF52-430C-9ED9-CE93522DE521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9342379D-F8B8-43A1-8039-D77AE3A2E977}">
      <dgm:prSet phldrT="[Текст]" custT="1"/>
      <dgm:spPr/>
      <dgm:t>
        <a:bodyPr/>
        <a:lstStyle/>
        <a:p>
          <a:pPr algn="ctr" rtl="0"/>
          <a:r>
            <a:rPr lang="ru-RU" sz="1400" b="1" dirty="0"/>
            <a:t>- оказывает услуги по проведению государственной экспертизы проектной документации, результатов инженерных изысканий, а также проверке достоверности определения сметной стоимости</a:t>
          </a:r>
        </a:p>
      </dgm:t>
    </dgm:pt>
    <dgm:pt modelId="{AD7AC78A-0F21-426E-AC3E-FE771820F088}" type="parTrans" cxnId="{A2685339-9CD1-4F02-B6C0-19BF55AF74FC}">
      <dgm:prSet/>
      <dgm:spPr/>
      <dgm:t>
        <a:bodyPr/>
        <a:lstStyle/>
        <a:p>
          <a:endParaRPr lang="ru-RU"/>
        </a:p>
      </dgm:t>
    </dgm:pt>
    <dgm:pt modelId="{C58BC7E0-F072-4D27-B1AE-2684F6E9DA59}" type="sibTrans" cxnId="{A2685339-9CD1-4F02-B6C0-19BF55AF74FC}">
      <dgm:prSet/>
      <dgm:spPr/>
      <dgm:t>
        <a:bodyPr/>
        <a:lstStyle/>
        <a:p>
          <a:endParaRPr lang="ru-RU"/>
        </a:p>
      </dgm:t>
    </dgm:pt>
    <dgm:pt modelId="{A6780BE6-821B-4901-B192-EB88C9419098}" type="pres">
      <dgm:prSet presAssocID="{5996BD52-DF52-430C-9ED9-CE93522DE521}" presName="linearFlow" presStyleCnt="0">
        <dgm:presLayoutVars>
          <dgm:dir/>
          <dgm:resizeHandles val="exact"/>
        </dgm:presLayoutVars>
      </dgm:prSet>
      <dgm:spPr/>
    </dgm:pt>
    <dgm:pt modelId="{895B8A13-D741-4B82-89B5-72BCDD9828C5}" type="pres">
      <dgm:prSet presAssocID="{9342379D-F8B8-43A1-8039-D77AE3A2E977}" presName="composite" presStyleCnt="0"/>
      <dgm:spPr/>
    </dgm:pt>
    <dgm:pt modelId="{8A999A0E-97A3-4809-8C05-2E13BF9F7B54}" type="pres">
      <dgm:prSet presAssocID="{9342379D-F8B8-43A1-8039-D77AE3A2E977}" presName="imgShp" presStyleLbl="fgImgPlace1" presStyleIdx="0" presStyleCnt="1" custScaleX="90662" custScaleY="99024" custLinFactNeighborX="-10683" custLinFactNeighborY="-10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496A55B-ECA6-43EC-9CE0-3301A189CD18}" type="pres">
      <dgm:prSet presAssocID="{9342379D-F8B8-43A1-8039-D77AE3A2E977}" presName="txShp" presStyleLbl="node1" presStyleIdx="0" presStyleCnt="1" custScaleX="127421" custScaleY="107494" custLinFactNeighborX="3943" custLinFactNeighborY="-5375">
        <dgm:presLayoutVars>
          <dgm:bulletEnabled val="1"/>
        </dgm:presLayoutVars>
      </dgm:prSet>
      <dgm:spPr/>
    </dgm:pt>
  </dgm:ptLst>
  <dgm:cxnLst>
    <dgm:cxn modelId="{C1C1A516-911E-48FB-A02A-48703ECEF0A6}" type="presOf" srcId="{5996BD52-DF52-430C-9ED9-CE93522DE521}" destId="{A6780BE6-821B-4901-B192-EB88C9419098}" srcOrd="0" destOrd="0" presId="urn:microsoft.com/office/officeart/2005/8/layout/vList3"/>
    <dgm:cxn modelId="{A2685339-9CD1-4F02-B6C0-19BF55AF74FC}" srcId="{5996BD52-DF52-430C-9ED9-CE93522DE521}" destId="{9342379D-F8B8-43A1-8039-D77AE3A2E977}" srcOrd="0" destOrd="0" parTransId="{AD7AC78A-0F21-426E-AC3E-FE771820F088}" sibTransId="{C58BC7E0-F072-4D27-B1AE-2684F6E9DA59}"/>
    <dgm:cxn modelId="{5F5DEC55-2DFA-45DC-9BE3-332B2E94616E}" type="presOf" srcId="{9342379D-F8B8-43A1-8039-D77AE3A2E977}" destId="{4496A55B-ECA6-43EC-9CE0-3301A189CD18}" srcOrd="0" destOrd="0" presId="urn:microsoft.com/office/officeart/2005/8/layout/vList3"/>
    <dgm:cxn modelId="{33ACC481-81A0-4807-BA8C-435CF6E17055}" type="presParOf" srcId="{A6780BE6-821B-4901-B192-EB88C9419098}" destId="{895B8A13-D741-4B82-89B5-72BCDD9828C5}" srcOrd="0" destOrd="0" presId="urn:microsoft.com/office/officeart/2005/8/layout/vList3"/>
    <dgm:cxn modelId="{95FC38BD-92D9-4A79-B26C-4BF38DEABD38}" type="presParOf" srcId="{895B8A13-D741-4B82-89B5-72BCDD9828C5}" destId="{8A999A0E-97A3-4809-8C05-2E13BF9F7B54}" srcOrd="0" destOrd="0" presId="urn:microsoft.com/office/officeart/2005/8/layout/vList3"/>
    <dgm:cxn modelId="{52308615-D353-4D53-A068-028C7F990A0A}" type="presParOf" srcId="{895B8A13-D741-4B82-89B5-72BCDD9828C5}" destId="{4496A55B-ECA6-43EC-9CE0-3301A189CD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5DC188-858F-4E3A-B9BA-BA005CD5ABAD}" type="doc">
      <dgm:prSet loTypeId="urn:microsoft.com/office/officeart/2005/8/layout/default" loCatId="list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82F29B8-4EA3-443B-8CAD-1FF34F0477BD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ГКУ ЛО  «Управление долевого </a:t>
          </a:r>
        </a:p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строительства Ленинградской области» </a:t>
          </a:r>
          <a:endParaRPr lang="ru-RU" dirty="0"/>
        </a:p>
      </dgm:t>
    </dgm:pt>
    <dgm:pt modelId="{AF58071A-1A46-4159-B505-7778771A64CA}" type="parTrans" cxnId="{7A20AA8E-4EBB-499A-A251-2B545CEE3347}">
      <dgm:prSet/>
      <dgm:spPr/>
      <dgm:t>
        <a:bodyPr/>
        <a:lstStyle/>
        <a:p>
          <a:endParaRPr lang="ru-RU"/>
        </a:p>
      </dgm:t>
    </dgm:pt>
    <dgm:pt modelId="{1DF68DE1-3DEC-4569-8824-6EC880300163}" type="sibTrans" cxnId="{7A20AA8E-4EBB-499A-A251-2B545CEE3347}">
      <dgm:prSet/>
      <dgm:spPr/>
      <dgm:t>
        <a:bodyPr/>
        <a:lstStyle/>
        <a:p>
          <a:endParaRPr lang="ru-RU"/>
        </a:p>
      </dgm:t>
    </dgm:pt>
    <dgm:pt modelId="{D4414FF0-9CF6-4899-A5AC-EBB3D240E4C4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ГАУ «Леноблгосэкспертиза»</a:t>
          </a:r>
          <a:endParaRPr lang="ru-RU" dirty="0"/>
        </a:p>
      </dgm:t>
    </dgm:pt>
    <dgm:pt modelId="{0023A218-8D90-4C7B-B0D3-761A435CFC6F}" type="parTrans" cxnId="{02904F1A-2F29-4466-8231-4DF2C2867864}">
      <dgm:prSet/>
      <dgm:spPr/>
      <dgm:t>
        <a:bodyPr/>
        <a:lstStyle/>
        <a:p>
          <a:endParaRPr lang="ru-RU"/>
        </a:p>
      </dgm:t>
    </dgm:pt>
    <dgm:pt modelId="{354B4373-A461-4F16-AC2F-C831B93F4017}" type="sibTrans" cxnId="{02904F1A-2F29-4466-8231-4DF2C2867864}">
      <dgm:prSet/>
      <dgm:spPr/>
      <dgm:t>
        <a:bodyPr/>
        <a:lstStyle/>
        <a:p>
          <a:endParaRPr lang="ru-RU"/>
        </a:p>
      </dgm:t>
    </dgm:pt>
    <dgm:pt modelId="{B1F26D21-E305-481E-9011-9208CC18B5CA}" type="pres">
      <dgm:prSet presAssocID="{F55DC188-858F-4E3A-B9BA-BA005CD5ABAD}" presName="diagram" presStyleCnt="0">
        <dgm:presLayoutVars>
          <dgm:dir/>
          <dgm:resizeHandles val="exact"/>
        </dgm:presLayoutVars>
      </dgm:prSet>
      <dgm:spPr/>
    </dgm:pt>
    <dgm:pt modelId="{21393D8C-77C5-45EB-8868-3FDFF707A97F}" type="pres">
      <dgm:prSet presAssocID="{682F29B8-4EA3-443B-8CAD-1FF34F0477BD}" presName="node" presStyleLbl="node1" presStyleIdx="0" presStyleCnt="2" custScaleX="246245">
        <dgm:presLayoutVars>
          <dgm:bulletEnabled val="1"/>
        </dgm:presLayoutVars>
      </dgm:prSet>
      <dgm:spPr/>
    </dgm:pt>
    <dgm:pt modelId="{DB0B577E-9189-4EF4-A77C-60282E997332}" type="pres">
      <dgm:prSet presAssocID="{1DF68DE1-3DEC-4569-8824-6EC880300163}" presName="sibTrans" presStyleCnt="0"/>
      <dgm:spPr/>
    </dgm:pt>
    <dgm:pt modelId="{5E972381-E25C-4563-B57C-A222EB1505C8}" type="pres">
      <dgm:prSet presAssocID="{D4414FF0-9CF6-4899-A5AC-EBB3D240E4C4}" presName="node" presStyleLbl="node1" presStyleIdx="1" presStyleCnt="2" custScaleX="201032">
        <dgm:presLayoutVars>
          <dgm:bulletEnabled val="1"/>
        </dgm:presLayoutVars>
      </dgm:prSet>
      <dgm:spPr/>
    </dgm:pt>
  </dgm:ptLst>
  <dgm:cxnLst>
    <dgm:cxn modelId="{02904F1A-2F29-4466-8231-4DF2C2867864}" srcId="{F55DC188-858F-4E3A-B9BA-BA005CD5ABAD}" destId="{D4414FF0-9CF6-4899-A5AC-EBB3D240E4C4}" srcOrd="1" destOrd="0" parTransId="{0023A218-8D90-4C7B-B0D3-761A435CFC6F}" sibTransId="{354B4373-A461-4F16-AC2F-C831B93F4017}"/>
    <dgm:cxn modelId="{22DE8367-6E7B-413C-80D6-0ECB4883955D}" type="presOf" srcId="{682F29B8-4EA3-443B-8CAD-1FF34F0477BD}" destId="{21393D8C-77C5-45EB-8868-3FDFF707A97F}" srcOrd="0" destOrd="0" presId="urn:microsoft.com/office/officeart/2005/8/layout/default"/>
    <dgm:cxn modelId="{7A20AA8E-4EBB-499A-A251-2B545CEE3347}" srcId="{F55DC188-858F-4E3A-B9BA-BA005CD5ABAD}" destId="{682F29B8-4EA3-443B-8CAD-1FF34F0477BD}" srcOrd="0" destOrd="0" parTransId="{AF58071A-1A46-4159-B505-7778771A64CA}" sibTransId="{1DF68DE1-3DEC-4569-8824-6EC880300163}"/>
    <dgm:cxn modelId="{AD0C7F94-1967-4CC6-84BC-86CF7667D5E0}" type="presOf" srcId="{F55DC188-858F-4E3A-B9BA-BA005CD5ABAD}" destId="{B1F26D21-E305-481E-9011-9208CC18B5CA}" srcOrd="0" destOrd="0" presId="urn:microsoft.com/office/officeart/2005/8/layout/default"/>
    <dgm:cxn modelId="{9BD50DF7-8DCE-4F26-9688-451BE7375CED}" type="presOf" srcId="{D4414FF0-9CF6-4899-A5AC-EBB3D240E4C4}" destId="{5E972381-E25C-4563-B57C-A222EB1505C8}" srcOrd="0" destOrd="0" presId="urn:microsoft.com/office/officeart/2005/8/layout/default"/>
    <dgm:cxn modelId="{406EE770-CEFB-47CC-BC62-9F76543BB48E}" type="presParOf" srcId="{B1F26D21-E305-481E-9011-9208CC18B5CA}" destId="{21393D8C-77C5-45EB-8868-3FDFF707A97F}" srcOrd="0" destOrd="0" presId="urn:microsoft.com/office/officeart/2005/8/layout/default"/>
    <dgm:cxn modelId="{52763E25-EA33-48E7-B398-09E294F97F65}" type="presParOf" srcId="{B1F26D21-E305-481E-9011-9208CC18B5CA}" destId="{DB0B577E-9189-4EF4-A77C-60282E997332}" srcOrd="1" destOrd="0" presId="urn:microsoft.com/office/officeart/2005/8/layout/default"/>
    <dgm:cxn modelId="{CCF86219-70EE-4260-A298-640E25FCFF43}" type="presParOf" srcId="{B1F26D21-E305-481E-9011-9208CC18B5CA}" destId="{5E972381-E25C-4563-B57C-A222EB1505C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6199F3-66C5-4FB4-AB9F-61E5CF916FE4}" type="doc">
      <dgm:prSet loTypeId="urn:microsoft.com/office/officeart/2005/8/layout/vList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7A9966B-5670-4A28-ADC2-855E3A342CB7}">
      <dgm:prSet phldrT="[Текст]" custT="1"/>
      <dgm:spPr/>
      <dgm:t>
        <a:bodyPr/>
        <a:lstStyle/>
        <a:p>
          <a:r>
            <a:rPr lang="ru-RU" sz="2400" b="1" dirty="0"/>
            <a:t>337</a:t>
          </a:r>
        </a:p>
      </dgm:t>
    </dgm:pt>
    <dgm:pt modelId="{1F724A73-710F-4DEE-9D8C-BE330CF31DE3}" type="parTrans" cxnId="{5C4C2A78-58FF-44EA-95C9-ADDB54845E9F}">
      <dgm:prSet/>
      <dgm:spPr/>
      <dgm:t>
        <a:bodyPr/>
        <a:lstStyle/>
        <a:p>
          <a:endParaRPr lang="ru-RU"/>
        </a:p>
      </dgm:t>
    </dgm:pt>
    <dgm:pt modelId="{EBA544BC-6A98-408E-B4E3-AF2D3A250A86}" type="sibTrans" cxnId="{5C4C2A78-58FF-44EA-95C9-ADDB54845E9F}">
      <dgm:prSet/>
      <dgm:spPr/>
      <dgm:t>
        <a:bodyPr/>
        <a:lstStyle/>
        <a:p>
          <a:endParaRPr lang="ru-RU"/>
        </a:p>
      </dgm:t>
    </dgm:pt>
    <dgm:pt modelId="{F2F9E909-EF37-4F4E-969E-0A04B783034A}">
      <dgm:prSet phldrT="[Текст]"/>
      <dgm:spPr/>
      <dgm:t>
        <a:bodyPr/>
        <a:lstStyle/>
        <a:p>
          <a:r>
            <a:rPr lang="ru-RU" sz="1600" dirty="0"/>
            <a:t>объекта жилищного строительства</a:t>
          </a:r>
        </a:p>
      </dgm:t>
    </dgm:pt>
    <dgm:pt modelId="{7BE423A2-7654-4AF3-AB17-E95FD8FC7AEB}" type="parTrans" cxnId="{EB0B2887-6FAA-4695-8672-6FCE5D06C9F0}">
      <dgm:prSet/>
      <dgm:spPr/>
      <dgm:t>
        <a:bodyPr/>
        <a:lstStyle/>
        <a:p>
          <a:endParaRPr lang="ru-RU"/>
        </a:p>
      </dgm:t>
    </dgm:pt>
    <dgm:pt modelId="{280F91C6-0998-4C72-B624-754B8505C59B}" type="sibTrans" cxnId="{EB0B2887-6FAA-4695-8672-6FCE5D06C9F0}">
      <dgm:prSet/>
      <dgm:spPr/>
      <dgm:t>
        <a:bodyPr/>
        <a:lstStyle/>
        <a:p>
          <a:endParaRPr lang="ru-RU"/>
        </a:p>
      </dgm:t>
    </dgm:pt>
    <dgm:pt modelId="{622C8A4E-952E-49AC-B308-375A99A03BB3}">
      <dgm:prSet phldrT="[Текст]" custT="1"/>
      <dgm:spPr/>
      <dgm:t>
        <a:bodyPr/>
        <a:lstStyle/>
        <a:p>
          <a:r>
            <a:rPr lang="ru-RU" sz="2400" b="1" dirty="0"/>
            <a:t>155</a:t>
          </a:r>
        </a:p>
      </dgm:t>
    </dgm:pt>
    <dgm:pt modelId="{ECACEABA-C2A2-4A67-B8E8-B72A7405ABB6}" type="parTrans" cxnId="{71E4F375-58E6-4F5F-848D-CCDA41C90C31}">
      <dgm:prSet/>
      <dgm:spPr/>
      <dgm:t>
        <a:bodyPr/>
        <a:lstStyle/>
        <a:p>
          <a:endParaRPr lang="ru-RU"/>
        </a:p>
      </dgm:t>
    </dgm:pt>
    <dgm:pt modelId="{4C04E0DF-B2E1-494E-A197-118F68BC3D33}" type="sibTrans" cxnId="{71E4F375-58E6-4F5F-848D-CCDA41C90C31}">
      <dgm:prSet/>
      <dgm:spPr/>
      <dgm:t>
        <a:bodyPr/>
        <a:lstStyle/>
        <a:p>
          <a:endParaRPr lang="ru-RU"/>
        </a:p>
      </dgm:t>
    </dgm:pt>
    <dgm:pt modelId="{23DE59DF-4531-4FF5-BEE3-FE7941C4533B}">
      <dgm:prSet phldrT="[Текст]"/>
      <dgm:spPr/>
      <dgm:t>
        <a:bodyPr/>
        <a:lstStyle/>
        <a:p>
          <a:r>
            <a:rPr lang="ru-RU" sz="1600" dirty="0"/>
            <a:t>объект культурно–бытового назначения</a:t>
          </a:r>
        </a:p>
      </dgm:t>
    </dgm:pt>
    <dgm:pt modelId="{64541AE2-8627-4E60-84D1-C1208D9C5824}" type="parTrans" cxnId="{9BB97EA6-5668-4925-9C02-1A13A1369715}">
      <dgm:prSet/>
      <dgm:spPr/>
      <dgm:t>
        <a:bodyPr/>
        <a:lstStyle/>
        <a:p>
          <a:endParaRPr lang="ru-RU"/>
        </a:p>
      </dgm:t>
    </dgm:pt>
    <dgm:pt modelId="{02A75552-C81B-4443-B3D3-A386EC96A74B}" type="sibTrans" cxnId="{9BB97EA6-5668-4925-9C02-1A13A1369715}">
      <dgm:prSet/>
      <dgm:spPr/>
      <dgm:t>
        <a:bodyPr/>
        <a:lstStyle/>
        <a:p>
          <a:endParaRPr lang="ru-RU"/>
        </a:p>
      </dgm:t>
    </dgm:pt>
    <dgm:pt modelId="{DF8E858B-2A7F-4356-864A-1B40E1D63068}">
      <dgm:prSet phldrT="[Текст]" custT="1"/>
      <dgm:spPr/>
      <dgm:t>
        <a:bodyPr/>
        <a:lstStyle/>
        <a:p>
          <a:r>
            <a:rPr lang="ru-RU" sz="2400" b="1" dirty="0"/>
            <a:t>301</a:t>
          </a:r>
        </a:p>
      </dgm:t>
    </dgm:pt>
    <dgm:pt modelId="{365F99B7-575B-408D-8F36-9B0E331DE1C2}" type="parTrans" cxnId="{311A8646-6FA0-46D0-AEB4-86817F1B5EEC}">
      <dgm:prSet/>
      <dgm:spPr/>
      <dgm:t>
        <a:bodyPr/>
        <a:lstStyle/>
        <a:p>
          <a:endParaRPr lang="ru-RU"/>
        </a:p>
      </dgm:t>
    </dgm:pt>
    <dgm:pt modelId="{4853046F-97AF-46C6-A5C6-2C0A98E1C177}" type="sibTrans" cxnId="{311A8646-6FA0-46D0-AEB4-86817F1B5EEC}">
      <dgm:prSet/>
      <dgm:spPr/>
      <dgm:t>
        <a:bodyPr/>
        <a:lstStyle/>
        <a:p>
          <a:endParaRPr lang="ru-RU"/>
        </a:p>
      </dgm:t>
    </dgm:pt>
    <dgm:pt modelId="{EC31C3C5-F773-4B1D-81C8-0371CB97CD09}">
      <dgm:prSet phldrT="[Текст]"/>
      <dgm:spPr/>
      <dgm:t>
        <a:bodyPr/>
        <a:lstStyle/>
        <a:p>
          <a:r>
            <a:rPr lang="ru-RU" sz="1600" dirty="0"/>
            <a:t>объектов производственного и складского назначения</a:t>
          </a:r>
        </a:p>
      </dgm:t>
    </dgm:pt>
    <dgm:pt modelId="{1E815462-C1D2-4045-A1D6-2F27360493D1}" type="parTrans" cxnId="{F27EABEC-F864-4F19-A9ED-FA96D28ADB77}">
      <dgm:prSet/>
      <dgm:spPr/>
      <dgm:t>
        <a:bodyPr/>
        <a:lstStyle/>
        <a:p>
          <a:endParaRPr lang="ru-RU"/>
        </a:p>
      </dgm:t>
    </dgm:pt>
    <dgm:pt modelId="{A939C2D8-AFE9-4B44-BC61-F538F6000BC7}" type="sibTrans" cxnId="{F27EABEC-F864-4F19-A9ED-FA96D28ADB77}">
      <dgm:prSet/>
      <dgm:spPr/>
      <dgm:t>
        <a:bodyPr/>
        <a:lstStyle/>
        <a:p>
          <a:endParaRPr lang="ru-RU"/>
        </a:p>
      </dgm:t>
    </dgm:pt>
    <dgm:pt modelId="{67291539-B05B-499E-BF07-FDB26ED68A83}" type="pres">
      <dgm:prSet presAssocID="{516199F3-66C5-4FB4-AB9F-61E5CF916FE4}" presName="linear" presStyleCnt="0">
        <dgm:presLayoutVars>
          <dgm:dir/>
          <dgm:resizeHandles val="exact"/>
        </dgm:presLayoutVars>
      </dgm:prSet>
      <dgm:spPr/>
    </dgm:pt>
    <dgm:pt modelId="{0DCE8E29-7E1F-41DC-A1B5-F8693F0C7EC4}" type="pres">
      <dgm:prSet presAssocID="{77A9966B-5670-4A28-ADC2-855E3A342CB7}" presName="comp" presStyleCnt="0"/>
      <dgm:spPr/>
    </dgm:pt>
    <dgm:pt modelId="{0EF8EDDB-65AF-48FF-BD5F-187806910150}" type="pres">
      <dgm:prSet presAssocID="{77A9966B-5670-4A28-ADC2-855E3A342CB7}" presName="box" presStyleLbl="node1" presStyleIdx="0" presStyleCnt="3"/>
      <dgm:spPr/>
    </dgm:pt>
    <dgm:pt modelId="{22CB27F6-8A47-4484-B2B3-34B61DDCEAE2}" type="pres">
      <dgm:prSet presAssocID="{77A9966B-5670-4A28-ADC2-855E3A342CB7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73FB90B3-CA2D-4503-B4B7-ADE5B44A1845}" type="pres">
      <dgm:prSet presAssocID="{77A9966B-5670-4A28-ADC2-855E3A342CB7}" presName="text" presStyleLbl="node1" presStyleIdx="0" presStyleCnt="3">
        <dgm:presLayoutVars>
          <dgm:bulletEnabled val="1"/>
        </dgm:presLayoutVars>
      </dgm:prSet>
      <dgm:spPr/>
    </dgm:pt>
    <dgm:pt modelId="{FB344D3B-2E2C-4EB5-8674-3DFEB58B6BC2}" type="pres">
      <dgm:prSet presAssocID="{EBA544BC-6A98-408E-B4E3-AF2D3A250A86}" presName="spacer" presStyleCnt="0"/>
      <dgm:spPr/>
    </dgm:pt>
    <dgm:pt modelId="{C37ACEFD-F73B-445B-AC5C-725CB8AE1FB1}" type="pres">
      <dgm:prSet presAssocID="{622C8A4E-952E-49AC-B308-375A99A03BB3}" presName="comp" presStyleCnt="0"/>
      <dgm:spPr/>
    </dgm:pt>
    <dgm:pt modelId="{A4692776-7157-43A1-B006-D68F85B6D4C9}" type="pres">
      <dgm:prSet presAssocID="{622C8A4E-952E-49AC-B308-375A99A03BB3}" presName="box" presStyleLbl="node1" presStyleIdx="1" presStyleCnt="3"/>
      <dgm:spPr/>
    </dgm:pt>
    <dgm:pt modelId="{91175758-4B6C-44C2-A167-0F1956FBD800}" type="pres">
      <dgm:prSet presAssocID="{622C8A4E-952E-49AC-B308-375A99A03BB3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7BE0A8D-B647-48B9-BEB5-66D2849AE99F}" type="pres">
      <dgm:prSet presAssocID="{622C8A4E-952E-49AC-B308-375A99A03BB3}" presName="text" presStyleLbl="node1" presStyleIdx="1" presStyleCnt="3">
        <dgm:presLayoutVars>
          <dgm:bulletEnabled val="1"/>
        </dgm:presLayoutVars>
      </dgm:prSet>
      <dgm:spPr/>
    </dgm:pt>
    <dgm:pt modelId="{6007E06E-0663-4133-92B1-6FC5752CDAD5}" type="pres">
      <dgm:prSet presAssocID="{4C04E0DF-B2E1-494E-A197-118F68BC3D33}" presName="spacer" presStyleCnt="0"/>
      <dgm:spPr/>
    </dgm:pt>
    <dgm:pt modelId="{8007BE0E-9654-43E4-BDDC-9AD7B424DB6F}" type="pres">
      <dgm:prSet presAssocID="{DF8E858B-2A7F-4356-864A-1B40E1D63068}" presName="comp" presStyleCnt="0"/>
      <dgm:spPr/>
    </dgm:pt>
    <dgm:pt modelId="{8D292254-E759-48F1-B30E-7A5C2DA802ED}" type="pres">
      <dgm:prSet presAssocID="{DF8E858B-2A7F-4356-864A-1B40E1D63068}" presName="box" presStyleLbl="node1" presStyleIdx="2" presStyleCnt="3"/>
      <dgm:spPr/>
    </dgm:pt>
    <dgm:pt modelId="{6F2E5CA5-31AA-4B64-8CA1-06F72D5401B9}" type="pres">
      <dgm:prSet presAssocID="{DF8E858B-2A7F-4356-864A-1B40E1D63068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5B7BB22A-F830-4A0D-A8ED-140DAE4683D0}" type="pres">
      <dgm:prSet presAssocID="{DF8E858B-2A7F-4356-864A-1B40E1D63068}" presName="text" presStyleLbl="node1" presStyleIdx="2" presStyleCnt="3">
        <dgm:presLayoutVars>
          <dgm:bulletEnabled val="1"/>
        </dgm:presLayoutVars>
      </dgm:prSet>
      <dgm:spPr/>
    </dgm:pt>
  </dgm:ptLst>
  <dgm:cxnLst>
    <dgm:cxn modelId="{1BA5A40C-6B0F-4D2D-94C5-804C72E97C50}" type="presOf" srcId="{DF8E858B-2A7F-4356-864A-1B40E1D63068}" destId="{5B7BB22A-F830-4A0D-A8ED-140DAE4683D0}" srcOrd="1" destOrd="0" presId="urn:microsoft.com/office/officeart/2005/8/layout/vList4"/>
    <dgm:cxn modelId="{F93CCB23-019B-44BD-AB3F-064B493C249C}" type="presOf" srcId="{622C8A4E-952E-49AC-B308-375A99A03BB3}" destId="{A4692776-7157-43A1-B006-D68F85B6D4C9}" srcOrd="0" destOrd="0" presId="urn:microsoft.com/office/officeart/2005/8/layout/vList4"/>
    <dgm:cxn modelId="{19724131-9749-496F-88B0-206716B92232}" type="presOf" srcId="{622C8A4E-952E-49AC-B308-375A99A03BB3}" destId="{07BE0A8D-B647-48B9-BEB5-66D2849AE99F}" srcOrd="1" destOrd="0" presId="urn:microsoft.com/office/officeart/2005/8/layout/vList4"/>
    <dgm:cxn modelId="{F456A641-A3B1-4F8E-BBD5-D9F7845D3F52}" type="presOf" srcId="{EC31C3C5-F773-4B1D-81C8-0371CB97CD09}" destId="{8D292254-E759-48F1-B30E-7A5C2DA802ED}" srcOrd="0" destOrd="1" presId="urn:microsoft.com/office/officeart/2005/8/layout/vList4"/>
    <dgm:cxn modelId="{311A8646-6FA0-46D0-AEB4-86817F1B5EEC}" srcId="{516199F3-66C5-4FB4-AB9F-61E5CF916FE4}" destId="{DF8E858B-2A7F-4356-864A-1B40E1D63068}" srcOrd="2" destOrd="0" parTransId="{365F99B7-575B-408D-8F36-9B0E331DE1C2}" sibTransId="{4853046F-97AF-46C6-A5C6-2C0A98E1C177}"/>
    <dgm:cxn modelId="{1031BA52-C5FD-4384-B6B4-FA23EA1B9306}" type="presOf" srcId="{23DE59DF-4531-4FF5-BEE3-FE7941C4533B}" destId="{07BE0A8D-B647-48B9-BEB5-66D2849AE99F}" srcOrd="1" destOrd="1" presId="urn:microsoft.com/office/officeart/2005/8/layout/vList4"/>
    <dgm:cxn modelId="{71E4F375-58E6-4F5F-848D-CCDA41C90C31}" srcId="{516199F3-66C5-4FB4-AB9F-61E5CF916FE4}" destId="{622C8A4E-952E-49AC-B308-375A99A03BB3}" srcOrd="1" destOrd="0" parTransId="{ECACEABA-C2A2-4A67-B8E8-B72A7405ABB6}" sibTransId="{4C04E0DF-B2E1-494E-A197-118F68BC3D33}"/>
    <dgm:cxn modelId="{F0900578-F0AE-4577-8B86-7CF814BCFFFD}" type="presOf" srcId="{F2F9E909-EF37-4F4E-969E-0A04B783034A}" destId="{73FB90B3-CA2D-4503-B4B7-ADE5B44A1845}" srcOrd="1" destOrd="1" presId="urn:microsoft.com/office/officeart/2005/8/layout/vList4"/>
    <dgm:cxn modelId="{5C4C2A78-58FF-44EA-95C9-ADDB54845E9F}" srcId="{516199F3-66C5-4FB4-AB9F-61E5CF916FE4}" destId="{77A9966B-5670-4A28-ADC2-855E3A342CB7}" srcOrd="0" destOrd="0" parTransId="{1F724A73-710F-4DEE-9D8C-BE330CF31DE3}" sibTransId="{EBA544BC-6A98-408E-B4E3-AF2D3A250A86}"/>
    <dgm:cxn modelId="{086BB458-86A0-4597-9056-98375127A351}" type="presOf" srcId="{DF8E858B-2A7F-4356-864A-1B40E1D63068}" destId="{8D292254-E759-48F1-B30E-7A5C2DA802ED}" srcOrd="0" destOrd="0" presId="urn:microsoft.com/office/officeart/2005/8/layout/vList4"/>
    <dgm:cxn modelId="{80BBB785-899A-4924-A50D-59BDE8698845}" type="presOf" srcId="{EC31C3C5-F773-4B1D-81C8-0371CB97CD09}" destId="{5B7BB22A-F830-4A0D-A8ED-140DAE4683D0}" srcOrd="1" destOrd="1" presId="urn:microsoft.com/office/officeart/2005/8/layout/vList4"/>
    <dgm:cxn modelId="{EB0B2887-6FAA-4695-8672-6FCE5D06C9F0}" srcId="{77A9966B-5670-4A28-ADC2-855E3A342CB7}" destId="{F2F9E909-EF37-4F4E-969E-0A04B783034A}" srcOrd="0" destOrd="0" parTransId="{7BE423A2-7654-4AF3-AB17-E95FD8FC7AEB}" sibTransId="{280F91C6-0998-4C72-B624-754B8505C59B}"/>
    <dgm:cxn modelId="{5E269789-BE91-4702-9850-AB3AF58C75B9}" type="presOf" srcId="{23DE59DF-4531-4FF5-BEE3-FE7941C4533B}" destId="{A4692776-7157-43A1-B006-D68F85B6D4C9}" srcOrd="0" destOrd="1" presId="urn:microsoft.com/office/officeart/2005/8/layout/vList4"/>
    <dgm:cxn modelId="{38E5178E-87B1-4C88-85DE-A66F07CEEC73}" type="presOf" srcId="{77A9966B-5670-4A28-ADC2-855E3A342CB7}" destId="{0EF8EDDB-65AF-48FF-BD5F-187806910150}" srcOrd="0" destOrd="0" presId="urn:microsoft.com/office/officeart/2005/8/layout/vList4"/>
    <dgm:cxn modelId="{0926288E-08EF-4275-9808-BC444E676C0F}" type="presOf" srcId="{F2F9E909-EF37-4F4E-969E-0A04B783034A}" destId="{0EF8EDDB-65AF-48FF-BD5F-187806910150}" srcOrd="0" destOrd="1" presId="urn:microsoft.com/office/officeart/2005/8/layout/vList4"/>
    <dgm:cxn modelId="{FC38D691-CB16-403F-9A23-3C8C859DFB0E}" type="presOf" srcId="{516199F3-66C5-4FB4-AB9F-61E5CF916FE4}" destId="{67291539-B05B-499E-BF07-FDB26ED68A83}" srcOrd="0" destOrd="0" presId="urn:microsoft.com/office/officeart/2005/8/layout/vList4"/>
    <dgm:cxn modelId="{9BB97EA6-5668-4925-9C02-1A13A1369715}" srcId="{622C8A4E-952E-49AC-B308-375A99A03BB3}" destId="{23DE59DF-4531-4FF5-BEE3-FE7941C4533B}" srcOrd="0" destOrd="0" parTransId="{64541AE2-8627-4E60-84D1-C1208D9C5824}" sibTransId="{02A75552-C81B-4443-B3D3-A386EC96A74B}"/>
    <dgm:cxn modelId="{57072AC7-B287-40C5-8EA6-111397644CEF}" type="presOf" srcId="{77A9966B-5670-4A28-ADC2-855E3A342CB7}" destId="{73FB90B3-CA2D-4503-B4B7-ADE5B44A1845}" srcOrd="1" destOrd="0" presId="urn:microsoft.com/office/officeart/2005/8/layout/vList4"/>
    <dgm:cxn modelId="{F27EABEC-F864-4F19-A9ED-FA96D28ADB77}" srcId="{DF8E858B-2A7F-4356-864A-1B40E1D63068}" destId="{EC31C3C5-F773-4B1D-81C8-0371CB97CD09}" srcOrd="0" destOrd="0" parTransId="{1E815462-C1D2-4045-A1D6-2F27360493D1}" sibTransId="{A939C2D8-AFE9-4B44-BC61-F538F6000BC7}"/>
    <dgm:cxn modelId="{24759F91-6B67-4D04-8640-502C9FB7C91F}" type="presParOf" srcId="{67291539-B05B-499E-BF07-FDB26ED68A83}" destId="{0DCE8E29-7E1F-41DC-A1B5-F8693F0C7EC4}" srcOrd="0" destOrd="0" presId="urn:microsoft.com/office/officeart/2005/8/layout/vList4"/>
    <dgm:cxn modelId="{F970B41C-D90F-4EF5-BCD1-7CE3487D2F77}" type="presParOf" srcId="{0DCE8E29-7E1F-41DC-A1B5-F8693F0C7EC4}" destId="{0EF8EDDB-65AF-48FF-BD5F-187806910150}" srcOrd="0" destOrd="0" presId="urn:microsoft.com/office/officeart/2005/8/layout/vList4"/>
    <dgm:cxn modelId="{BE3C7F5C-464C-4C6B-AD1E-D852A3C0F20B}" type="presParOf" srcId="{0DCE8E29-7E1F-41DC-A1B5-F8693F0C7EC4}" destId="{22CB27F6-8A47-4484-B2B3-34B61DDCEAE2}" srcOrd="1" destOrd="0" presId="urn:microsoft.com/office/officeart/2005/8/layout/vList4"/>
    <dgm:cxn modelId="{E2C9DBFD-E94A-482E-BB73-651B2F4924AE}" type="presParOf" srcId="{0DCE8E29-7E1F-41DC-A1B5-F8693F0C7EC4}" destId="{73FB90B3-CA2D-4503-B4B7-ADE5B44A1845}" srcOrd="2" destOrd="0" presId="urn:microsoft.com/office/officeart/2005/8/layout/vList4"/>
    <dgm:cxn modelId="{1877F6C5-A978-4936-B9E4-8A1EAA22C130}" type="presParOf" srcId="{67291539-B05B-499E-BF07-FDB26ED68A83}" destId="{FB344D3B-2E2C-4EB5-8674-3DFEB58B6BC2}" srcOrd="1" destOrd="0" presId="urn:microsoft.com/office/officeart/2005/8/layout/vList4"/>
    <dgm:cxn modelId="{EE219AE5-B354-4B7B-8D66-6CDBCAFD176E}" type="presParOf" srcId="{67291539-B05B-499E-BF07-FDB26ED68A83}" destId="{C37ACEFD-F73B-445B-AC5C-725CB8AE1FB1}" srcOrd="2" destOrd="0" presId="urn:microsoft.com/office/officeart/2005/8/layout/vList4"/>
    <dgm:cxn modelId="{AE6D133B-02F2-4DDD-B2D8-CE3D2877D66C}" type="presParOf" srcId="{C37ACEFD-F73B-445B-AC5C-725CB8AE1FB1}" destId="{A4692776-7157-43A1-B006-D68F85B6D4C9}" srcOrd="0" destOrd="0" presId="urn:microsoft.com/office/officeart/2005/8/layout/vList4"/>
    <dgm:cxn modelId="{97B5FC16-A148-4EF7-9AC5-2176CB1BE2BA}" type="presParOf" srcId="{C37ACEFD-F73B-445B-AC5C-725CB8AE1FB1}" destId="{91175758-4B6C-44C2-A167-0F1956FBD800}" srcOrd="1" destOrd="0" presId="urn:microsoft.com/office/officeart/2005/8/layout/vList4"/>
    <dgm:cxn modelId="{34AFCC17-7A52-4125-8D21-E0E39F7F1AD0}" type="presParOf" srcId="{C37ACEFD-F73B-445B-AC5C-725CB8AE1FB1}" destId="{07BE0A8D-B647-48B9-BEB5-66D2849AE99F}" srcOrd="2" destOrd="0" presId="urn:microsoft.com/office/officeart/2005/8/layout/vList4"/>
    <dgm:cxn modelId="{685360AC-C104-4601-A930-EFC0134A73E0}" type="presParOf" srcId="{67291539-B05B-499E-BF07-FDB26ED68A83}" destId="{6007E06E-0663-4133-92B1-6FC5752CDAD5}" srcOrd="3" destOrd="0" presId="urn:microsoft.com/office/officeart/2005/8/layout/vList4"/>
    <dgm:cxn modelId="{6F890AD6-9811-4349-8D19-C830C6A337AA}" type="presParOf" srcId="{67291539-B05B-499E-BF07-FDB26ED68A83}" destId="{8007BE0E-9654-43E4-BDDC-9AD7B424DB6F}" srcOrd="4" destOrd="0" presId="urn:microsoft.com/office/officeart/2005/8/layout/vList4"/>
    <dgm:cxn modelId="{1C9B97DA-4C79-4DDD-B54B-6D5D2F913D88}" type="presParOf" srcId="{8007BE0E-9654-43E4-BDDC-9AD7B424DB6F}" destId="{8D292254-E759-48F1-B30E-7A5C2DA802ED}" srcOrd="0" destOrd="0" presId="urn:microsoft.com/office/officeart/2005/8/layout/vList4"/>
    <dgm:cxn modelId="{3E3BBEF5-7B43-4E29-8330-FCEEDC30FFA5}" type="presParOf" srcId="{8007BE0E-9654-43E4-BDDC-9AD7B424DB6F}" destId="{6F2E5CA5-31AA-4B64-8CA1-06F72D5401B9}" srcOrd="1" destOrd="0" presId="urn:microsoft.com/office/officeart/2005/8/layout/vList4"/>
    <dgm:cxn modelId="{D0231FA3-A30F-48F2-9AFB-23173DC30E09}" type="presParOf" srcId="{8007BE0E-9654-43E4-BDDC-9AD7B424DB6F}" destId="{5B7BB22A-F830-4A0D-A8ED-140DAE4683D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B4FD65-6D5F-453B-8AC6-1B7EFB7848E6}" type="doc">
      <dgm:prSet loTypeId="urn:microsoft.com/office/officeart/2005/8/layout/default" loCatId="list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0A1441F-FDB5-40A6-94A5-832779F3CAE4}">
      <dgm:prSet phldrT="[Текст]" custT="1"/>
      <dgm:spPr/>
      <dgm:t>
        <a:bodyPr anchor="t"/>
        <a:lstStyle/>
        <a:p>
          <a:pPr algn="ctr">
            <a:lnSpc>
              <a:spcPct val="100000"/>
            </a:lnSpc>
          </a:pPr>
          <a:r>
            <a:rPr lang="ru-RU" sz="4800" b="1" dirty="0"/>
            <a:t>793</a:t>
          </a:r>
        </a:p>
        <a:p>
          <a:pPr algn="ctr">
            <a:lnSpc>
              <a:spcPct val="100000"/>
            </a:lnSpc>
          </a:pPr>
          <a:r>
            <a:rPr lang="ru-RU" sz="3200" b="1" dirty="0"/>
            <a:t>объекта</a:t>
          </a:r>
        </a:p>
      </dgm:t>
    </dgm:pt>
    <dgm:pt modelId="{2EC9B712-6A39-46A2-968F-4FC798F8FB54}" type="parTrans" cxnId="{4B3F4CD6-BE2F-40E0-B601-DA31743B4A9D}">
      <dgm:prSet/>
      <dgm:spPr/>
      <dgm:t>
        <a:bodyPr/>
        <a:lstStyle/>
        <a:p>
          <a:endParaRPr lang="ru-RU"/>
        </a:p>
      </dgm:t>
    </dgm:pt>
    <dgm:pt modelId="{5FCA6BFC-9B6C-4D95-85BD-0330D5EF97E9}" type="sibTrans" cxnId="{4B3F4CD6-BE2F-40E0-B601-DA31743B4A9D}">
      <dgm:prSet/>
      <dgm:spPr/>
      <dgm:t>
        <a:bodyPr/>
        <a:lstStyle/>
        <a:p>
          <a:endParaRPr lang="ru-RU"/>
        </a:p>
      </dgm:t>
    </dgm:pt>
    <dgm:pt modelId="{85CE9ABB-8871-48DE-A4E5-2A006D9AD058}" type="pres">
      <dgm:prSet presAssocID="{60B4FD65-6D5F-453B-8AC6-1B7EFB7848E6}" presName="diagram" presStyleCnt="0">
        <dgm:presLayoutVars>
          <dgm:dir/>
          <dgm:resizeHandles val="exact"/>
        </dgm:presLayoutVars>
      </dgm:prSet>
      <dgm:spPr/>
    </dgm:pt>
    <dgm:pt modelId="{F0BE527F-4349-4987-984A-F6AAB5B914FD}" type="pres">
      <dgm:prSet presAssocID="{70A1441F-FDB5-40A6-94A5-832779F3CAE4}" presName="node" presStyleLbl="node1" presStyleIdx="0" presStyleCnt="1" custScaleX="91327" custScaleY="131313" custLinFactNeighborX="-1698">
        <dgm:presLayoutVars>
          <dgm:bulletEnabled val="1"/>
        </dgm:presLayoutVars>
      </dgm:prSet>
      <dgm:spPr/>
    </dgm:pt>
  </dgm:ptLst>
  <dgm:cxnLst>
    <dgm:cxn modelId="{56ADE03D-9BF9-4AC3-96E9-081398E598C6}" type="presOf" srcId="{60B4FD65-6D5F-453B-8AC6-1B7EFB7848E6}" destId="{85CE9ABB-8871-48DE-A4E5-2A006D9AD058}" srcOrd="0" destOrd="0" presId="urn:microsoft.com/office/officeart/2005/8/layout/default"/>
    <dgm:cxn modelId="{4B3F4CD6-BE2F-40E0-B601-DA31743B4A9D}" srcId="{60B4FD65-6D5F-453B-8AC6-1B7EFB7848E6}" destId="{70A1441F-FDB5-40A6-94A5-832779F3CAE4}" srcOrd="0" destOrd="0" parTransId="{2EC9B712-6A39-46A2-968F-4FC798F8FB54}" sibTransId="{5FCA6BFC-9B6C-4D95-85BD-0330D5EF97E9}"/>
    <dgm:cxn modelId="{BE0D86F9-097F-43E9-BD3D-F58610711A6F}" type="presOf" srcId="{70A1441F-FDB5-40A6-94A5-832779F3CAE4}" destId="{F0BE527F-4349-4987-984A-F6AAB5B914FD}" srcOrd="0" destOrd="0" presId="urn:microsoft.com/office/officeart/2005/8/layout/default"/>
    <dgm:cxn modelId="{F82D606D-B376-4E7A-9E1F-59AD48A419B6}" type="presParOf" srcId="{85CE9ABB-8871-48DE-A4E5-2A006D9AD058}" destId="{F0BE527F-4349-4987-984A-F6AAB5B914F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477FD7-2367-4870-8F1D-1252B885E760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55B09C6-4D73-4A24-A757-8A0C227E6E19}">
      <dgm:prSet phldrT="[Текст]"/>
      <dgm:spPr/>
      <dgm:t>
        <a:bodyPr/>
        <a:lstStyle/>
        <a:p>
          <a:r>
            <a:rPr lang="ru-RU" b="1" dirty="0"/>
            <a:t>164</a:t>
          </a:r>
        </a:p>
      </dgm:t>
    </dgm:pt>
    <dgm:pt modelId="{6B7F851E-B7A1-4B64-BA55-ABEB5FC6966F}" type="parTrans" cxnId="{4E5053F8-85D0-4DAE-B9E3-D479E45CCC78}">
      <dgm:prSet/>
      <dgm:spPr/>
      <dgm:t>
        <a:bodyPr/>
        <a:lstStyle/>
        <a:p>
          <a:endParaRPr lang="ru-RU"/>
        </a:p>
      </dgm:t>
    </dgm:pt>
    <dgm:pt modelId="{0CB23A2F-93C4-4476-AE6A-A5EFB8E92E30}" type="sibTrans" cxnId="{4E5053F8-85D0-4DAE-B9E3-D479E45CCC78}">
      <dgm:prSet/>
      <dgm:spPr/>
      <dgm:t>
        <a:bodyPr/>
        <a:lstStyle/>
        <a:p>
          <a:endParaRPr lang="ru-RU"/>
        </a:p>
      </dgm:t>
    </dgm:pt>
    <dgm:pt modelId="{2F9BCBAC-58B5-45DD-A6AF-C88061F14809}">
      <dgm:prSet phldrT="[Текст]" custT="1"/>
      <dgm:spPr/>
      <dgm:t>
        <a:bodyPr/>
        <a:lstStyle/>
        <a:p>
          <a:r>
            <a:rPr lang="ru-RU" sz="1200" b="1"/>
            <a:t>заключение о соответствии построенного объекта капитального строительства требованиям проектной документации</a:t>
          </a:r>
          <a:endParaRPr lang="ru-RU" sz="1200" b="1" dirty="0"/>
        </a:p>
      </dgm:t>
    </dgm:pt>
    <dgm:pt modelId="{9B636879-BA9A-4E11-8B51-70B91343917B}" type="parTrans" cxnId="{DC0505AB-0C60-43D1-BD25-4E85446476B6}">
      <dgm:prSet/>
      <dgm:spPr/>
      <dgm:t>
        <a:bodyPr/>
        <a:lstStyle/>
        <a:p>
          <a:endParaRPr lang="ru-RU"/>
        </a:p>
      </dgm:t>
    </dgm:pt>
    <dgm:pt modelId="{03D34434-4F55-4A1C-BFDD-CE5473EA85A8}" type="sibTrans" cxnId="{DC0505AB-0C60-43D1-BD25-4E85446476B6}">
      <dgm:prSet/>
      <dgm:spPr/>
      <dgm:t>
        <a:bodyPr/>
        <a:lstStyle/>
        <a:p>
          <a:endParaRPr lang="ru-RU"/>
        </a:p>
      </dgm:t>
    </dgm:pt>
    <dgm:pt modelId="{F6622BBF-8FFA-48D8-B739-AB1B0C644A05}">
      <dgm:prSet phldrT="[Текст]"/>
      <dgm:spPr/>
      <dgm:t>
        <a:bodyPr/>
        <a:lstStyle/>
        <a:p>
          <a:r>
            <a:rPr lang="ru-RU" b="1" dirty="0"/>
            <a:t>90</a:t>
          </a:r>
        </a:p>
      </dgm:t>
    </dgm:pt>
    <dgm:pt modelId="{6A313DB1-B1F4-4B03-BE7A-AF7973964145}" type="parTrans" cxnId="{F5CAA218-C1CE-4035-949F-FAE88B46C90B}">
      <dgm:prSet/>
      <dgm:spPr/>
      <dgm:t>
        <a:bodyPr/>
        <a:lstStyle/>
        <a:p>
          <a:endParaRPr lang="ru-RU"/>
        </a:p>
      </dgm:t>
    </dgm:pt>
    <dgm:pt modelId="{1BCE6D78-F816-4293-BDE1-B98FE0717C3A}" type="sibTrans" cxnId="{F5CAA218-C1CE-4035-949F-FAE88B46C90B}">
      <dgm:prSet/>
      <dgm:spPr/>
      <dgm:t>
        <a:bodyPr/>
        <a:lstStyle/>
        <a:p>
          <a:endParaRPr lang="ru-RU"/>
        </a:p>
      </dgm:t>
    </dgm:pt>
    <dgm:pt modelId="{5546BD17-840F-4698-B589-C11FBBA2DD39}">
      <dgm:prSet phldrT="[Текст]" custT="1"/>
      <dgm:spPr/>
      <dgm:t>
        <a:bodyPr/>
        <a:lstStyle/>
        <a:p>
          <a:r>
            <a:rPr lang="ru-RU" sz="1200" b="1"/>
            <a:t>решений об отказе в выдаче заключений о соответствии построенных, реконструируемых объектов капитального строительства требованиям технических регламентов и проектной документации</a:t>
          </a:r>
          <a:endParaRPr lang="ru-RU" sz="1200" b="1" dirty="0"/>
        </a:p>
      </dgm:t>
    </dgm:pt>
    <dgm:pt modelId="{54550B06-9743-4464-B97F-F6B74A0A7DE7}" type="parTrans" cxnId="{7C0C13BD-38BB-42BE-9195-C9652CF49C4F}">
      <dgm:prSet/>
      <dgm:spPr/>
      <dgm:t>
        <a:bodyPr/>
        <a:lstStyle/>
        <a:p>
          <a:endParaRPr lang="ru-RU"/>
        </a:p>
      </dgm:t>
    </dgm:pt>
    <dgm:pt modelId="{6EA83E55-113D-4180-984A-77C9BA6CED18}" type="sibTrans" cxnId="{7C0C13BD-38BB-42BE-9195-C9652CF49C4F}">
      <dgm:prSet/>
      <dgm:spPr/>
      <dgm:t>
        <a:bodyPr/>
        <a:lstStyle/>
        <a:p>
          <a:endParaRPr lang="ru-RU"/>
        </a:p>
      </dgm:t>
    </dgm:pt>
    <dgm:pt modelId="{19C6246E-D231-4C5B-81B3-89D2024BCE9D}" type="pres">
      <dgm:prSet presAssocID="{EF477FD7-2367-4870-8F1D-1252B885E760}" presName="Name0" presStyleCnt="0">
        <dgm:presLayoutVars>
          <dgm:dir/>
          <dgm:animLvl val="lvl"/>
          <dgm:resizeHandles/>
        </dgm:presLayoutVars>
      </dgm:prSet>
      <dgm:spPr/>
    </dgm:pt>
    <dgm:pt modelId="{1E5AF601-B8ED-4DDD-ABC6-DBA135317CC4}" type="pres">
      <dgm:prSet presAssocID="{A55B09C6-4D73-4A24-A757-8A0C227E6E19}" presName="linNode" presStyleCnt="0"/>
      <dgm:spPr/>
    </dgm:pt>
    <dgm:pt modelId="{663FFAC7-065B-4748-AAE9-FA0ABAD2385A}" type="pres">
      <dgm:prSet presAssocID="{A55B09C6-4D73-4A24-A757-8A0C227E6E19}" presName="parentShp" presStyleLbl="node1" presStyleIdx="0" presStyleCnt="2">
        <dgm:presLayoutVars>
          <dgm:bulletEnabled val="1"/>
        </dgm:presLayoutVars>
      </dgm:prSet>
      <dgm:spPr/>
    </dgm:pt>
    <dgm:pt modelId="{F004C032-D44D-4277-B9DF-47554092B3C8}" type="pres">
      <dgm:prSet presAssocID="{A55B09C6-4D73-4A24-A757-8A0C227E6E19}" presName="childShp" presStyleLbl="bgAccFollowNode1" presStyleIdx="0" presStyleCnt="2" custScaleY="116142" custLinFactNeighborX="4478" custLinFactNeighborY="-26">
        <dgm:presLayoutVars>
          <dgm:bulletEnabled val="1"/>
        </dgm:presLayoutVars>
      </dgm:prSet>
      <dgm:spPr/>
    </dgm:pt>
    <dgm:pt modelId="{CD6057E7-F941-4ECE-B729-2356D6C0177F}" type="pres">
      <dgm:prSet presAssocID="{0CB23A2F-93C4-4476-AE6A-A5EFB8E92E30}" presName="spacing" presStyleCnt="0"/>
      <dgm:spPr/>
    </dgm:pt>
    <dgm:pt modelId="{F9AD14E2-303C-499C-8457-1D7008996FF5}" type="pres">
      <dgm:prSet presAssocID="{F6622BBF-8FFA-48D8-B739-AB1B0C644A05}" presName="linNode" presStyleCnt="0"/>
      <dgm:spPr/>
    </dgm:pt>
    <dgm:pt modelId="{A17D0670-5DC7-42FF-AD90-84DBC1D2E031}" type="pres">
      <dgm:prSet presAssocID="{F6622BBF-8FFA-48D8-B739-AB1B0C644A05}" presName="parentShp" presStyleLbl="node1" presStyleIdx="1" presStyleCnt="2">
        <dgm:presLayoutVars>
          <dgm:bulletEnabled val="1"/>
        </dgm:presLayoutVars>
      </dgm:prSet>
      <dgm:spPr/>
    </dgm:pt>
    <dgm:pt modelId="{8466F1D6-4B5E-4645-AA81-9096CA1E141C}" type="pres">
      <dgm:prSet presAssocID="{F6622BBF-8FFA-48D8-B739-AB1B0C644A05}" presName="childShp" presStyleLbl="bgAccFollowNode1" presStyleIdx="1" presStyleCnt="2" custScaleY="175669">
        <dgm:presLayoutVars>
          <dgm:bulletEnabled val="1"/>
        </dgm:presLayoutVars>
      </dgm:prSet>
      <dgm:spPr/>
    </dgm:pt>
  </dgm:ptLst>
  <dgm:cxnLst>
    <dgm:cxn modelId="{88A81A01-09E6-4209-B030-B8FA5DDB1E24}" type="presOf" srcId="{5546BD17-840F-4698-B589-C11FBBA2DD39}" destId="{8466F1D6-4B5E-4645-AA81-9096CA1E141C}" srcOrd="0" destOrd="0" presId="urn:microsoft.com/office/officeart/2005/8/layout/vList6"/>
    <dgm:cxn modelId="{F5CAA218-C1CE-4035-949F-FAE88B46C90B}" srcId="{EF477FD7-2367-4870-8F1D-1252B885E760}" destId="{F6622BBF-8FFA-48D8-B739-AB1B0C644A05}" srcOrd="1" destOrd="0" parTransId="{6A313DB1-B1F4-4B03-BE7A-AF7973964145}" sibTransId="{1BCE6D78-F816-4293-BDE1-B98FE0717C3A}"/>
    <dgm:cxn modelId="{84FBF949-65B4-4EFB-8766-878F3460BAE9}" type="presOf" srcId="{F6622BBF-8FFA-48D8-B739-AB1B0C644A05}" destId="{A17D0670-5DC7-42FF-AD90-84DBC1D2E031}" srcOrd="0" destOrd="0" presId="urn:microsoft.com/office/officeart/2005/8/layout/vList6"/>
    <dgm:cxn modelId="{D845A67D-D051-462C-BCCE-3967E58366C1}" type="presOf" srcId="{EF477FD7-2367-4870-8F1D-1252B885E760}" destId="{19C6246E-D231-4C5B-81B3-89D2024BCE9D}" srcOrd="0" destOrd="0" presId="urn:microsoft.com/office/officeart/2005/8/layout/vList6"/>
    <dgm:cxn modelId="{DC0505AB-0C60-43D1-BD25-4E85446476B6}" srcId="{A55B09C6-4D73-4A24-A757-8A0C227E6E19}" destId="{2F9BCBAC-58B5-45DD-A6AF-C88061F14809}" srcOrd="0" destOrd="0" parTransId="{9B636879-BA9A-4E11-8B51-70B91343917B}" sibTransId="{03D34434-4F55-4A1C-BFDD-CE5473EA85A8}"/>
    <dgm:cxn modelId="{0E9872AD-E2FE-44AF-B811-A0F058BC7798}" type="presOf" srcId="{2F9BCBAC-58B5-45DD-A6AF-C88061F14809}" destId="{F004C032-D44D-4277-B9DF-47554092B3C8}" srcOrd="0" destOrd="0" presId="urn:microsoft.com/office/officeart/2005/8/layout/vList6"/>
    <dgm:cxn modelId="{7C0C13BD-38BB-42BE-9195-C9652CF49C4F}" srcId="{F6622BBF-8FFA-48D8-B739-AB1B0C644A05}" destId="{5546BD17-840F-4698-B589-C11FBBA2DD39}" srcOrd="0" destOrd="0" parTransId="{54550B06-9743-4464-B97F-F6B74A0A7DE7}" sibTransId="{6EA83E55-113D-4180-984A-77C9BA6CED18}"/>
    <dgm:cxn modelId="{6C2B48F2-D9A7-467B-A0A1-DDA9DB1C495A}" type="presOf" srcId="{A55B09C6-4D73-4A24-A757-8A0C227E6E19}" destId="{663FFAC7-065B-4748-AAE9-FA0ABAD2385A}" srcOrd="0" destOrd="0" presId="urn:microsoft.com/office/officeart/2005/8/layout/vList6"/>
    <dgm:cxn modelId="{4E5053F8-85D0-4DAE-B9E3-D479E45CCC78}" srcId="{EF477FD7-2367-4870-8F1D-1252B885E760}" destId="{A55B09C6-4D73-4A24-A757-8A0C227E6E19}" srcOrd="0" destOrd="0" parTransId="{6B7F851E-B7A1-4B64-BA55-ABEB5FC6966F}" sibTransId="{0CB23A2F-93C4-4476-AE6A-A5EFB8E92E30}"/>
    <dgm:cxn modelId="{3C27BC32-009E-4D36-A912-32E5D6482B73}" type="presParOf" srcId="{19C6246E-D231-4C5B-81B3-89D2024BCE9D}" destId="{1E5AF601-B8ED-4DDD-ABC6-DBA135317CC4}" srcOrd="0" destOrd="0" presId="urn:microsoft.com/office/officeart/2005/8/layout/vList6"/>
    <dgm:cxn modelId="{6AC7D060-CC95-4BD6-BF1E-E124BC3293E1}" type="presParOf" srcId="{1E5AF601-B8ED-4DDD-ABC6-DBA135317CC4}" destId="{663FFAC7-065B-4748-AAE9-FA0ABAD2385A}" srcOrd="0" destOrd="0" presId="urn:microsoft.com/office/officeart/2005/8/layout/vList6"/>
    <dgm:cxn modelId="{9A0F389D-03A4-4F9D-91A4-62C2D82018FE}" type="presParOf" srcId="{1E5AF601-B8ED-4DDD-ABC6-DBA135317CC4}" destId="{F004C032-D44D-4277-B9DF-47554092B3C8}" srcOrd="1" destOrd="0" presId="urn:microsoft.com/office/officeart/2005/8/layout/vList6"/>
    <dgm:cxn modelId="{253F3E2B-C49F-46BD-B52C-D7964830F427}" type="presParOf" srcId="{19C6246E-D231-4C5B-81B3-89D2024BCE9D}" destId="{CD6057E7-F941-4ECE-B729-2356D6C0177F}" srcOrd="1" destOrd="0" presId="urn:microsoft.com/office/officeart/2005/8/layout/vList6"/>
    <dgm:cxn modelId="{ADA6CD27-9426-46EE-B63C-10C1FFA1A895}" type="presParOf" srcId="{19C6246E-D231-4C5B-81B3-89D2024BCE9D}" destId="{F9AD14E2-303C-499C-8457-1D7008996FF5}" srcOrd="2" destOrd="0" presId="urn:microsoft.com/office/officeart/2005/8/layout/vList6"/>
    <dgm:cxn modelId="{A08260ED-2876-4BC6-9ED1-5F3D11469CCC}" type="presParOf" srcId="{F9AD14E2-303C-499C-8457-1D7008996FF5}" destId="{A17D0670-5DC7-42FF-AD90-84DBC1D2E031}" srcOrd="0" destOrd="0" presId="urn:microsoft.com/office/officeart/2005/8/layout/vList6"/>
    <dgm:cxn modelId="{58C72D9E-5B3C-46BA-AF1A-1C6D05668064}" type="presParOf" srcId="{F9AD14E2-303C-499C-8457-1D7008996FF5}" destId="{8466F1D6-4B5E-4645-AA81-9096CA1E141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946D25-C372-477A-A67F-78E54ECF07FD}" type="doc">
      <dgm:prSet loTypeId="urn:microsoft.com/office/officeart/2005/8/layout/h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67D4CD2-0603-4B11-B614-91D2DC04423E}">
      <dgm:prSet phldrT="[Текст]" custT="1"/>
      <dgm:spPr/>
      <dgm:t>
        <a:bodyPr/>
        <a:lstStyle/>
        <a:p>
          <a:r>
            <a:rPr lang="ru-RU" sz="2400" b="1" dirty="0"/>
            <a:t>83 </a:t>
          </a:r>
          <a:r>
            <a:rPr lang="ru-RU" sz="1500" dirty="0"/>
            <a:t>застройщика</a:t>
          </a:r>
        </a:p>
      </dgm:t>
    </dgm:pt>
    <dgm:pt modelId="{CBDCD1C1-15A4-4910-936F-9C372EDD0A78}" type="parTrans" cxnId="{47175E25-C47C-45BE-873C-ACBC35EE0433}">
      <dgm:prSet/>
      <dgm:spPr/>
      <dgm:t>
        <a:bodyPr/>
        <a:lstStyle/>
        <a:p>
          <a:endParaRPr lang="ru-RU"/>
        </a:p>
      </dgm:t>
    </dgm:pt>
    <dgm:pt modelId="{4DC3B486-FF1A-4AD3-B10A-4DFDBAC53D71}" type="sibTrans" cxnId="{47175E25-C47C-45BE-873C-ACBC35EE0433}">
      <dgm:prSet/>
      <dgm:spPr/>
      <dgm:t>
        <a:bodyPr/>
        <a:lstStyle/>
        <a:p>
          <a:endParaRPr lang="ru-RU"/>
        </a:p>
      </dgm:t>
    </dgm:pt>
    <dgm:pt modelId="{54F6FA99-D70E-47DB-AA73-D25AA009BACF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с использованием счетов </a:t>
          </a:r>
          <a:r>
            <a:rPr lang="ru-RU" b="1" dirty="0" err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эскроу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, </a:t>
          </a:r>
          <a:endParaRPr lang="ru-RU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89D9F2-3F0F-4006-8F49-0356D502A9F2}" type="parTrans" cxnId="{CD82CFAD-D1EE-4F97-9C14-15D37DE068C7}">
      <dgm:prSet/>
      <dgm:spPr/>
      <dgm:t>
        <a:bodyPr/>
        <a:lstStyle/>
        <a:p>
          <a:endParaRPr lang="ru-RU"/>
        </a:p>
      </dgm:t>
    </dgm:pt>
    <dgm:pt modelId="{A1C946FF-0058-49E8-8D22-0E73E67D3D20}" type="sibTrans" cxnId="{CD82CFAD-D1EE-4F97-9C14-15D37DE068C7}">
      <dgm:prSet/>
      <dgm:spPr/>
      <dgm:t>
        <a:bodyPr/>
        <a:lstStyle/>
        <a:p>
          <a:endParaRPr lang="ru-RU"/>
        </a:p>
      </dgm:t>
    </dgm:pt>
    <dgm:pt modelId="{5179D8B0-230D-458A-B2EF-61FBECE27373}">
      <dgm:prSet phldrT="[Текст]" custT="1"/>
      <dgm:spPr/>
      <dgm:t>
        <a:bodyPr/>
        <a:lstStyle/>
        <a:p>
          <a:r>
            <a:rPr lang="ru-RU" sz="2400" b="1" dirty="0"/>
            <a:t>18</a:t>
          </a:r>
          <a:r>
            <a:rPr lang="ru-RU" sz="1400" dirty="0"/>
            <a:t> застройщиков</a:t>
          </a:r>
        </a:p>
      </dgm:t>
    </dgm:pt>
    <dgm:pt modelId="{32DE3AD6-609E-4524-81EB-7467482B61A8}" type="parTrans" cxnId="{5A83B416-C7C9-4C91-95FD-98C89407F787}">
      <dgm:prSet/>
      <dgm:spPr/>
      <dgm:t>
        <a:bodyPr/>
        <a:lstStyle/>
        <a:p>
          <a:endParaRPr lang="ru-RU"/>
        </a:p>
      </dgm:t>
    </dgm:pt>
    <dgm:pt modelId="{944B0A4D-0EDD-4519-BD5A-99ADE8F6AF99}" type="sibTrans" cxnId="{5A83B416-C7C9-4C91-95FD-98C89407F787}">
      <dgm:prSet/>
      <dgm:spPr/>
      <dgm:t>
        <a:bodyPr/>
        <a:lstStyle/>
        <a:p>
          <a:endParaRPr lang="ru-RU"/>
        </a:p>
      </dgm:t>
    </dgm:pt>
    <dgm:pt modelId="{F33C9595-A68F-43D1-94AE-D23F5BC89CEF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без счетов </a:t>
          </a:r>
          <a:r>
            <a:rPr lang="ru-RU" b="1" dirty="0" err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эскроу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, 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B77BF324-B44B-4F5F-9AC3-59C757C61EC6}" type="parTrans" cxnId="{9617DCCA-7DB4-4512-857B-25F392356A6D}">
      <dgm:prSet/>
      <dgm:spPr/>
      <dgm:t>
        <a:bodyPr/>
        <a:lstStyle/>
        <a:p>
          <a:endParaRPr lang="ru-RU"/>
        </a:p>
      </dgm:t>
    </dgm:pt>
    <dgm:pt modelId="{91ADD395-A758-4D2D-890F-E34975E4CF6C}" type="sibTrans" cxnId="{9617DCCA-7DB4-4512-857B-25F392356A6D}">
      <dgm:prSet/>
      <dgm:spPr/>
      <dgm:t>
        <a:bodyPr/>
        <a:lstStyle/>
        <a:p>
          <a:endParaRPr lang="ru-RU"/>
        </a:p>
      </dgm:t>
    </dgm:pt>
    <dgm:pt modelId="{2F31B86D-570B-4DC2-865C-C8EC0EF90040}">
      <dgm:prSet phldrT="[Текст]" custT="1"/>
      <dgm:spPr/>
      <dgm:t>
        <a:bodyPr/>
        <a:lstStyle/>
        <a:p>
          <a:r>
            <a:rPr lang="ru-RU" sz="2400" b="1" dirty="0"/>
            <a:t>2</a:t>
          </a:r>
          <a:r>
            <a:rPr lang="ru-RU" sz="1400" dirty="0"/>
            <a:t> застройщика</a:t>
          </a:r>
        </a:p>
      </dgm:t>
    </dgm:pt>
    <dgm:pt modelId="{C227D5D4-ECAB-4BFE-AA80-982A5ABAA7C7}" type="parTrans" cxnId="{AE74AB13-8995-4246-A260-6DD49201169B}">
      <dgm:prSet/>
      <dgm:spPr/>
      <dgm:t>
        <a:bodyPr/>
        <a:lstStyle/>
        <a:p>
          <a:endParaRPr lang="ru-RU"/>
        </a:p>
      </dgm:t>
    </dgm:pt>
    <dgm:pt modelId="{38A0A5DF-89AC-48A9-97B7-CCC2EB0F012A}" type="sibTrans" cxnId="{AE74AB13-8995-4246-A260-6DD49201169B}">
      <dgm:prSet/>
      <dgm:spPr/>
      <dgm:t>
        <a:bodyPr/>
        <a:lstStyle/>
        <a:p>
          <a:endParaRPr lang="ru-RU"/>
        </a:p>
      </dgm:t>
    </dgm:pt>
    <dgm:pt modelId="{D3AB7001-2409-49C0-A923-54C2CAF723A3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 строительство 5 паркингов в рамках Федерального закона от 30.12.2004 № 214-ФЗ</a:t>
          </a:r>
        </a:p>
      </dgm:t>
    </dgm:pt>
    <dgm:pt modelId="{DD70A982-9AE5-4FC9-B08B-4A19F07F12A7}" type="parTrans" cxnId="{87070D24-2C1E-4D62-909A-478BCA53F0DE}">
      <dgm:prSet/>
      <dgm:spPr/>
      <dgm:t>
        <a:bodyPr/>
        <a:lstStyle/>
        <a:p>
          <a:endParaRPr lang="ru-RU"/>
        </a:p>
      </dgm:t>
    </dgm:pt>
    <dgm:pt modelId="{3E54F1EF-E3CD-4D13-A04F-20E7EEEB0AF0}" type="sibTrans" cxnId="{87070D24-2C1E-4D62-909A-478BCA53F0DE}">
      <dgm:prSet/>
      <dgm:spPr/>
      <dgm:t>
        <a:bodyPr/>
        <a:lstStyle/>
        <a:p>
          <a:endParaRPr lang="ru-RU"/>
        </a:p>
      </dgm:t>
    </dgm:pt>
    <dgm:pt modelId="{60A9DDCD-80ED-4CF4-9E16-8C508C9FFC2F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38 МКД, 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86B6CA40-E185-4E94-B7CB-9F9DDBEDAF75}" type="parTrans" cxnId="{645B345F-911F-47DA-BF49-09013512A8FC}">
      <dgm:prSet/>
      <dgm:spPr/>
      <dgm:t>
        <a:bodyPr/>
        <a:lstStyle/>
        <a:p>
          <a:endParaRPr lang="ru-RU"/>
        </a:p>
      </dgm:t>
    </dgm:pt>
    <dgm:pt modelId="{9BB90FF0-FCE8-4A79-A0E3-F206771B420E}" type="sibTrans" cxnId="{645B345F-911F-47DA-BF49-09013512A8FC}">
      <dgm:prSet/>
      <dgm:spPr/>
      <dgm:t>
        <a:bodyPr/>
        <a:lstStyle/>
        <a:p>
          <a:endParaRPr lang="ru-RU"/>
        </a:p>
      </dgm:t>
    </dgm:pt>
    <dgm:pt modelId="{E6290D1F-D136-471C-B578-7CDCD0E7DA4C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жилая площадь 250 тыс. кв. м, 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6DF9BCD3-B027-422E-A506-DB376EC133C1}" type="parTrans" cxnId="{0EFE96DB-495C-4CF6-8FA6-F05722D0B5B3}">
      <dgm:prSet/>
      <dgm:spPr/>
      <dgm:t>
        <a:bodyPr/>
        <a:lstStyle/>
        <a:p>
          <a:endParaRPr lang="ru-RU"/>
        </a:p>
      </dgm:t>
    </dgm:pt>
    <dgm:pt modelId="{9FD5BE12-F376-48C6-9C45-109BDAA8FC8B}" type="sibTrans" cxnId="{0EFE96DB-495C-4CF6-8FA6-F05722D0B5B3}">
      <dgm:prSet/>
      <dgm:spPr/>
      <dgm:t>
        <a:bodyPr/>
        <a:lstStyle/>
        <a:p>
          <a:endParaRPr lang="ru-RU"/>
        </a:p>
      </dgm:t>
    </dgm:pt>
    <dgm:pt modelId="{EA232CA7-F9F3-49C7-A7A5-618B6CBC0384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228 МКД, </a:t>
          </a:r>
          <a:endParaRPr lang="ru-RU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5380F8-F96C-4C89-A7F4-1282D8E97FCA}" type="parTrans" cxnId="{D5836920-7E02-41C9-8A5B-58CBB430301E}">
      <dgm:prSet/>
      <dgm:spPr/>
      <dgm:t>
        <a:bodyPr/>
        <a:lstStyle/>
        <a:p>
          <a:endParaRPr lang="ru-RU"/>
        </a:p>
      </dgm:t>
    </dgm:pt>
    <dgm:pt modelId="{C3F5F210-BFD6-4F4B-92CE-26C04D2323D2}" type="sibTrans" cxnId="{D5836920-7E02-41C9-8A5B-58CBB430301E}">
      <dgm:prSet/>
      <dgm:spPr/>
      <dgm:t>
        <a:bodyPr/>
        <a:lstStyle/>
        <a:p>
          <a:endParaRPr lang="ru-RU"/>
        </a:p>
      </dgm:t>
    </dgm:pt>
    <dgm:pt modelId="{6E57D15E-1509-4B8A-8083-443476D7012A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жилая площадь 2, 6 </a:t>
          </a:r>
          <a:r>
            <a:rPr lang="ru-RU" b="1" dirty="0" err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млн.кв.м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., </a:t>
          </a:r>
        </a:p>
      </dgm:t>
    </dgm:pt>
    <dgm:pt modelId="{2361698A-414F-462D-B557-282983ECBE5A}" type="parTrans" cxnId="{120EA512-073B-42EC-BB24-BEC2D2682112}">
      <dgm:prSet/>
      <dgm:spPr/>
      <dgm:t>
        <a:bodyPr/>
        <a:lstStyle/>
        <a:p>
          <a:endParaRPr lang="ru-RU"/>
        </a:p>
      </dgm:t>
    </dgm:pt>
    <dgm:pt modelId="{F99E4A76-069D-4815-9591-E34A3FBBF920}" type="sibTrans" cxnId="{120EA512-073B-42EC-BB24-BEC2D2682112}">
      <dgm:prSet/>
      <dgm:spPr/>
      <dgm:t>
        <a:bodyPr/>
        <a:lstStyle/>
        <a:p>
          <a:endParaRPr lang="ru-RU"/>
        </a:p>
      </dgm:t>
    </dgm:pt>
    <dgm:pt modelId="{BD35FC0A-4881-4AF3-8323-02ABA062B188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65 тыс. квартир</a:t>
          </a:r>
        </a:p>
      </dgm:t>
    </dgm:pt>
    <dgm:pt modelId="{543E818F-76DF-4AEC-AC40-F9F431CDFA7D}" type="parTrans" cxnId="{CC3A48AA-1570-4525-B207-6573A29FD65B}">
      <dgm:prSet/>
      <dgm:spPr/>
      <dgm:t>
        <a:bodyPr/>
        <a:lstStyle/>
        <a:p>
          <a:endParaRPr lang="ru-RU"/>
        </a:p>
      </dgm:t>
    </dgm:pt>
    <dgm:pt modelId="{DA0793C3-F5A5-4B34-8D5B-E42321CA75FF}" type="sibTrans" cxnId="{CC3A48AA-1570-4525-B207-6573A29FD65B}">
      <dgm:prSet/>
      <dgm:spPr/>
      <dgm:t>
        <a:bodyPr/>
        <a:lstStyle/>
        <a:p>
          <a:endParaRPr lang="ru-RU"/>
        </a:p>
      </dgm:t>
    </dgm:pt>
    <dgm:pt modelId="{1312886C-7A79-47EB-916C-874527DD0EFA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7, 3 тыс. квартир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BA29894A-FEA3-4869-BA57-292CEA18D8E1}" type="parTrans" cxnId="{8A1FE7F1-6568-41A2-BE14-B48075CF0DBE}">
      <dgm:prSet/>
      <dgm:spPr/>
      <dgm:t>
        <a:bodyPr/>
        <a:lstStyle/>
        <a:p>
          <a:endParaRPr lang="ru-RU"/>
        </a:p>
      </dgm:t>
    </dgm:pt>
    <dgm:pt modelId="{414978BF-96CF-442A-A677-C7D6D15939B7}" type="sibTrans" cxnId="{8A1FE7F1-6568-41A2-BE14-B48075CF0DBE}">
      <dgm:prSet/>
      <dgm:spPr/>
      <dgm:t>
        <a:bodyPr/>
        <a:lstStyle/>
        <a:p>
          <a:endParaRPr lang="ru-RU"/>
        </a:p>
      </dgm:t>
    </dgm:pt>
    <dgm:pt modelId="{01D87C16-B8F2-48B5-A23C-BAD0A4B7CEA6}">
      <dgm:prSet custT="1"/>
      <dgm:spPr/>
      <dgm:t>
        <a:bodyPr/>
        <a:lstStyle/>
        <a:p>
          <a:r>
            <a:rPr lang="ru-RU" sz="2400" b="1" dirty="0"/>
            <a:t>2</a:t>
          </a:r>
          <a:r>
            <a:rPr lang="ru-RU" sz="1400" b="1" dirty="0"/>
            <a:t> </a:t>
          </a:r>
          <a:r>
            <a:rPr lang="ru-RU" sz="1400" b="0" dirty="0"/>
            <a:t>застройщика</a:t>
          </a:r>
          <a:r>
            <a:rPr lang="ru-RU" sz="2400" b="1" dirty="0"/>
            <a:t> </a:t>
          </a:r>
        </a:p>
      </dgm:t>
    </dgm:pt>
    <dgm:pt modelId="{4A1B9C21-98CC-41D3-9D5B-82499F9B188A}" type="parTrans" cxnId="{C79A6617-D127-411E-8CFE-6E2C119CD4C6}">
      <dgm:prSet/>
      <dgm:spPr/>
      <dgm:t>
        <a:bodyPr/>
        <a:lstStyle/>
        <a:p>
          <a:endParaRPr lang="ru-RU"/>
        </a:p>
      </dgm:t>
    </dgm:pt>
    <dgm:pt modelId="{74BA81B1-5722-499C-98D6-4379FF9C1F34}" type="sibTrans" cxnId="{C79A6617-D127-411E-8CFE-6E2C119CD4C6}">
      <dgm:prSet/>
      <dgm:spPr/>
      <dgm:t>
        <a:bodyPr/>
        <a:lstStyle/>
        <a:p>
          <a:endParaRPr lang="ru-RU"/>
        </a:p>
      </dgm:t>
    </dgm:pt>
    <dgm:pt modelId="{724AE5B0-6078-43F0-A12B-D28AFB420468}">
      <dgm:prSet/>
      <dgm:spPr/>
      <dgm:t>
        <a:bodyPr/>
        <a:lstStyle/>
        <a:p>
          <a:r>
            <a:rPr lang="ru-RU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строительство 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12 зданий нежилого назначения, являющихся апартаментами в рамках Федерального закона от 30.12.2004 № 214-ФЗ</a:t>
          </a:r>
        </a:p>
      </dgm:t>
    </dgm:pt>
    <dgm:pt modelId="{84B7B14A-D04F-446A-9079-C03AC31AA36B}" type="parTrans" cxnId="{DD655D04-C214-4ED2-B78D-771825F26F81}">
      <dgm:prSet/>
      <dgm:spPr/>
      <dgm:t>
        <a:bodyPr/>
        <a:lstStyle/>
        <a:p>
          <a:endParaRPr lang="ru-RU"/>
        </a:p>
      </dgm:t>
    </dgm:pt>
    <dgm:pt modelId="{97979401-7D58-4E5F-B607-D663E2FC3790}" type="sibTrans" cxnId="{DD655D04-C214-4ED2-B78D-771825F26F81}">
      <dgm:prSet/>
      <dgm:spPr/>
      <dgm:t>
        <a:bodyPr/>
        <a:lstStyle/>
        <a:p>
          <a:endParaRPr lang="ru-RU"/>
        </a:p>
      </dgm:t>
    </dgm:pt>
    <dgm:pt modelId="{2ED45DD3-CDC6-44F9-A19C-E7B633BFF2B0}" type="pres">
      <dgm:prSet presAssocID="{FA946D25-C372-477A-A67F-78E54ECF07FD}" presName="Name0" presStyleCnt="0">
        <dgm:presLayoutVars>
          <dgm:dir/>
          <dgm:animLvl val="lvl"/>
          <dgm:resizeHandles val="exact"/>
        </dgm:presLayoutVars>
      </dgm:prSet>
      <dgm:spPr/>
    </dgm:pt>
    <dgm:pt modelId="{6AA252BC-77C5-43CB-983E-0FA3BD99BF02}" type="pres">
      <dgm:prSet presAssocID="{D67D4CD2-0603-4B11-B614-91D2DC04423E}" presName="composite" presStyleCnt="0"/>
      <dgm:spPr/>
    </dgm:pt>
    <dgm:pt modelId="{3B0ECB5A-240F-4A43-A772-9C32FCBDDB4F}" type="pres">
      <dgm:prSet presAssocID="{D67D4CD2-0603-4B11-B614-91D2DC04423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D8A873D2-01B7-4D57-84BE-C1348C21156F}" type="pres">
      <dgm:prSet presAssocID="{D67D4CD2-0603-4B11-B614-91D2DC04423E}" presName="desTx" presStyleLbl="alignAccFollowNode1" presStyleIdx="0" presStyleCnt="4">
        <dgm:presLayoutVars>
          <dgm:bulletEnabled val="1"/>
        </dgm:presLayoutVars>
      </dgm:prSet>
      <dgm:spPr/>
    </dgm:pt>
    <dgm:pt modelId="{E75ECB3E-2503-4343-B4ED-AC57E512D777}" type="pres">
      <dgm:prSet presAssocID="{4DC3B486-FF1A-4AD3-B10A-4DFDBAC53D71}" presName="space" presStyleCnt="0"/>
      <dgm:spPr/>
    </dgm:pt>
    <dgm:pt modelId="{3649BC57-7093-4219-BC77-D8A40C18DFD6}" type="pres">
      <dgm:prSet presAssocID="{5179D8B0-230D-458A-B2EF-61FBECE27373}" presName="composite" presStyleCnt="0"/>
      <dgm:spPr/>
    </dgm:pt>
    <dgm:pt modelId="{30648203-3251-41BE-8453-A389F8337F6B}" type="pres">
      <dgm:prSet presAssocID="{5179D8B0-230D-458A-B2EF-61FBECE2737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AEB57F04-835B-40D7-A70E-33A226895A8C}" type="pres">
      <dgm:prSet presAssocID="{5179D8B0-230D-458A-B2EF-61FBECE27373}" presName="desTx" presStyleLbl="alignAccFollowNode1" presStyleIdx="1" presStyleCnt="4">
        <dgm:presLayoutVars>
          <dgm:bulletEnabled val="1"/>
        </dgm:presLayoutVars>
      </dgm:prSet>
      <dgm:spPr/>
    </dgm:pt>
    <dgm:pt modelId="{94BA874E-7BB7-42BB-91C7-F69A6381132B}" type="pres">
      <dgm:prSet presAssocID="{944B0A4D-0EDD-4519-BD5A-99ADE8F6AF99}" presName="space" presStyleCnt="0"/>
      <dgm:spPr/>
    </dgm:pt>
    <dgm:pt modelId="{8D18CFD5-BBA9-432C-89FC-E343BC68F0A0}" type="pres">
      <dgm:prSet presAssocID="{2F31B86D-570B-4DC2-865C-C8EC0EF90040}" presName="composite" presStyleCnt="0"/>
      <dgm:spPr/>
    </dgm:pt>
    <dgm:pt modelId="{EDDB0EA6-21F6-4CE0-9199-3278DD0ABF5B}" type="pres">
      <dgm:prSet presAssocID="{2F31B86D-570B-4DC2-865C-C8EC0EF9004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CD90976A-EEB9-4885-9C4A-8E4C1653A2EA}" type="pres">
      <dgm:prSet presAssocID="{2F31B86D-570B-4DC2-865C-C8EC0EF90040}" presName="desTx" presStyleLbl="alignAccFollowNode1" presStyleIdx="2" presStyleCnt="4" custScaleY="100000">
        <dgm:presLayoutVars>
          <dgm:bulletEnabled val="1"/>
        </dgm:presLayoutVars>
      </dgm:prSet>
      <dgm:spPr/>
    </dgm:pt>
    <dgm:pt modelId="{36A338B7-42F5-4EBC-8DE8-B7B5BD41A0F4}" type="pres">
      <dgm:prSet presAssocID="{38A0A5DF-89AC-48A9-97B7-CCC2EB0F012A}" presName="space" presStyleCnt="0"/>
      <dgm:spPr/>
    </dgm:pt>
    <dgm:pt modelId="{0A042B89-D566-47E9-A9F1-B341355AB6DB}" type="pres">
      <dgm:prSet presAssocID="{01D87C16-B8F2-48B5-A23C-BAD0A4B7CEA6}" presName="composite" presStyleCnt="0"/>
      <dgm:spPr/>
    </dgm:pt>
    <dgm:pt modelId="{E1A32977-2137-4E74-9FD9-E8B623F86C75}" type="pres">
      <dgm:prSet presAssocID="{01D87C16-B8F2-48B5-A23C-BAD0A4B7CEA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5179AF6C-E1D5-4B0B-B2E3-468315AEED6B}" type="pres">
      <dgm:prSet presAssocID="{01D87C16-B8F2-48B5-A23C-BAD0A4B7CEA6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DD655D04-C214-4ED2-B78D-771825F26F81}" srcId="{01D87C16-B8F2-48B5-A23C-BAD0A4B7CEA6}" destId="{724AE5B0-6078-43F0-A12B-D28AFB420468}" srcOrd="0" destOrd="0" parTransId="{84B7B14A-D04F-446A-9079-C03AC31AA36B}" sibTransId="{97979401-7D58-4E5F-B607-D663E2FC3790}"/>
    <dgm:cxn modelId="{F5D8F607-AA4D-4A04-8D9E-70AB06DCA967}" type="presOf" srcId="{01D87C16-B8F2-48B5-A23C-BAD0A4B7CEA6}" destId="{E1A32977-2137-4E74-9FD9-E8B623F86C75}" srcOrd="0" destOrd="0" presId="urn:microsoft.com/office/officeart/2005/8/layout/hList1"/>
    <dgm:cxn modelId="{120EA512-073B-42EC-BB24-BEC2D2682112}" srcId="{D67D4CD2-0603-4B11-B614-91D2DC04423E}" destId="{6E57D15E-1509-4B8A-8083-443476D7012A}" srcOrd="2" destOrd="0" parTransId="{2361698A-414F-462D-B557-282983ECBE5A}" sibTransId="{F99E4A76-069D-4815-9591-E34A3FBBF920}"/>
    <dgm:cxn modelId="{AE74AB13-8995-4246-A260-6DD49201169B}" srcId="{FA946D25-C372-477A-A67F-78E54ECF07FD}" destId="{2F31B86D-570B-4DC2-865C-C8EC0EF90040}" srcOrd="2" destOrd="0" parTransId="{C227D5D4-ECAB-4BFE-AA80-982A5ABAA7C7}" sibTransId="{38A0A5DF-89AC-48A9-97B7-CCC2EB0F012A}"/>
    <dgm:cxn modelId="{5A83B416-C7C9-4C91-95FD-98C89407F787}" srcId="{FA946D25-C372-477A-A67F-78E54ECF07FD}" destId="{5179D8B0-230D-458A-B2EF-61FBECE27373}" srcOrd="1" destOrd="0" parTransId="{32DE3AD6-609E-4524-81EB-7467482B61A8}" sibTransId="{944B0A4D-0EDD-4519-BD5A-99ADE8F6AF99}"/>
    <dgm:cxn modelId="{C79A6617-D127-411E-8CFE-6E2C119CD4C6}" srcId="{FA946D25-C372-477A-A67F-78E54ECF07FD}" destId="{01D87C16-B8F2-48B5-A23C-BAD0A4B7CEA6}" srcOrd="3" destOrd="0" parTransId="{4A1B9C21-98CC-41D3-9D5B-82499F9B188A}" sibTransId="{74BA81B1-5722-499C-98D6-4379FF9C1F34}"/>
    <dgm:cxn modelId="{B4E1E517-9C0E-4E19-99E3-B5F0613896BC}" type="presOf" srcId="{5179D8B0-230D-458A-B2EF-61FBECE27373}" destId="{30648203-3251-41BE-8453-A389F8337F6B}" srcOrd="0" destOrd="0" presId="urn:microsoft.com/office/officeart/2005/8/layout/hList1"/>
    <dgm:cxn modelId="{1369811A-8DBE-4553-B3E3-F71FA59521F6}" type="presOf" srcId="{2F31B86D-570B-4DC2-865C-C8EC0EF90040}" destId="{EDDB0EA6-21F6-4CE0-9199-3278DD0ABF5B}" srcOrd="0" destOrd="0" presId="urn:microsoft.com/office/officeart/2005/8/layout/hList1"/>
    <dgm:cxn modelId="{D5836920-7E02-41C9-8A5B-58CBB430301E}" srcId="{D67D4CD2-0603-4B11-B614-91D2DC04423E}" destId="{EA232CA7-F9F3-49C7-A7A5-618B6CBC0384}" srcOrd="1" destOrd="0" parTransId="{215380F8-F96C-4C89-A7F4-1282D8E97FCA}" sibTransId="{C3F5F210-BFD6-4F4B-92CE-26C04D2323D2}"/>
    <dgm:cxn modelId="{87070D24-2C1E-4D62-909A-478BCA53F0DE}" srcId="{2F31B86D-570B-4DC2-865C-C8EC0EF90040}" destId="{D3AB7001-2409-49C0-A923-54C2CAF723A3}" srcOrd="0" destOrd="0" parTransId="{DD70A982-9AE5-4FC9-B08B-4A19F07F12A7}" sibTransId="{3E54F1EF-E3CD-4D13-A04F-20E7EEEB0AF0}"/>
    <dgm:cxn modelId="{47175E25-C47C-45BE-873C-ACBC35EE0433}" srcId="{FA946D25-C372-477A-A67F-78E54ECF07FD}" destId="{D67D4CD2-0603-4B11-B614-91D2DC04423E}" srcOrd="0" destOrd="0" parTransId="{CBDCD1C1-15A4-4910-936F-9C372EDD0A78}" sibTransId="{4DC3B486-FF1A-4AD3-B10A-4DFDBAC53D71}"/>
    <dgm:cxn modelId="{1B11DD26-396C-41BA-856E-0A980FE36AA8}" type="presOf" srcId="{FA946D25-C372-477A-A67F-78E54ECF07FD}" destId="{2ED45DD3-CDC6-44F9-A19C-E7B633BFF2B0}" srcOrd="0" destOrd="0" presId="urn:microsoft.com/office/officeart/2005/8/layout/hList1"/>
    <dgm:cxn modelId="{645B345F-911F-47DA-BF49-09013512A8FC}" srcId="{5179D8B0-230D-458A-B2EF-61FBECE27373}" destId="{60A9DDCD-80ED-4CF4-9E16-8C508C9FFC2F}" srcOrd="1" destOrd="0" parTransId="{86B6CA40-E185-4E94-B7CB-9F9DDBEDAF75}" sibTransId="{9BB90FF0-FCE8-4A79-A0E3-F206771B420E}"/>
    <dgm:cxn modelId="{07058F4A-1A57-46DB-B01C-E07C99E907E1}" type="presOf" srcId="{54F6FA99-D70E-47DB-AA73-D25AA009BACF}" destId="{D8A873D2-01B7-4D57-84BE-C1348C21156F}" srcOrd="0" destOrd="0" presId="urn:microsoft.com/office/officeart/2005/8/layout/hList1"/>
    <dgm:cxn modelId="{0FC9D959-B707-4AB5-B7BF-3F4A5215B0A6}" type="presOf" srcId="{1312886C-7A79-47EB-916C-874527DD0EFA}" destId="{AEB57F04-835B-40D7-A70E-33A226895A8C}" srcOrd="0" destOrd="3" presId="urn:microsoft.com/office/officeart/2005/8/layout/hList1"/>
    <dgm:cxn modelId="{3E959A7C-4C97-4AFE-90D4-27A11B07205C}" type="presOf" srcId="{EA232CA7-F9F3-49C7-A7A5-618B6CBC0384}" destId="{D8A873D2-01B7-4D57-84BE-C1348C21156F}" srcOrd="0" destOrd="1" presId="urn:microsoft.com/office/officeart/2005/8/layout/hList1"/>
    <dgm:cxn modelId="{78ED6E7D-F7DA-4CBC-9541-81EF816AC4D8}" type="presOf" srcId="{E6290D1F-D136-471C-B578-7CDCD0E7DA4C}" destId="{AEB57F04-835B-40D7-A70E-33A226895A8C}" srcOrd="0" destOrd="2" presId="urn:microsoft.com/office/officeart/2005/8/layout/hList1"/>
    <dgm:cxn modelId="{CA1B24A3-ADA2-4D7A-BB83-0529BDE7B3A0}" type="presOf" srcId="{60A9DDCD-80ED-4CF4-9E16-8C508C9FFC2F}" destId="{AEB57F04-835B-40D7-A70E-33A226895A8C}" srcOrd="0" destOrd="1" presId="urn:microsoft.com/office/officeart/2005/8/layout/hList1"/>
    <dgm:cxn modelId="{EDBBDFA9-B620-4C9D-B3F1-D95297DF6101}" type="presOf" srcId="{6E57D15E-1509-4B8A-8083-443476D7012A}" destId="{D8A873D2-01B7-4D57-84BE-C1348C21156F}" srcOrd="0" destOrd="2" presId="urn:microsoft.com/office/officeart/2005/8/layout/hList1"/>
    <dgm:cxn modelId="{CC3A48AA-1570-4525-B207-6573A29FD65B}" srcId="{D67D4CD2-0603-4B11-B614-91D2DC04423E}" destId="{BD35FC0A-4881-4AF3-8323-02ABA062B188}" srcOrd="3" destOrd="0" parTransId="{543E818F-76DF-4AEC-AC40-F9F431CDFA7D}" sibTransId="{DA0793C3-F5A5-4B34-8D5B-E42321CA75FF}"/>
    <dgm:cxn modelId="{CD82CFAD-D1EE-4F97-9C14-15D37DE068C7}" srcId="{D67D4CD2-0603-4B11-B614-91D2DC04423E}" destId="{54F6FA99-D70E-47DB-AA73-D25AA009BACF}" srcOrd="0" destOrd="0" parTransId="{C989D9F2-3F0F-4006-8F49-0356D502A9F2}" sibTransId="{A1C946FF-0058-49E8-8D22-0E73E67D3D20}"/>
    <dgm:cxn modelId="{741359B7-BC68-48E8-A464-EA2B963940CA}" type="presOf" srcId="{BD35FC0A-4881-4AF3-8323-02ABA062B188}" destId="{D8A873D2-01B7-4D57-84BE-C1348C21156F}" srcOrd="0" destOrd="3" presId="urn:microsoft.com/office/officeart/2005/8/layout/hList1"/>
    <dgm:cxn modelId="{9617DCCA-7DB4-4512-857B-25F392356A6D}" srcId="{5179D8B0-230D-458A-B2EF-61FBECE27373}" destId="{F33C9595-A68F-43D1-94AE-D23F5BC89CEF}" srcOrd="0" destOrd="0" parTransId="{B77BF324-B44B-4F5F-9AC3-59C757C61EC6}" sibTransId="{91ADD395-A758-4D2D-890F-E34975E4CF6C}"/>
    <dgm:cxn modelId="{AF69DBD1-2462-4BF9-97A0-296EFB236B17}" type="presOf" srcId="{D3AB7001-2409-49C0-A923-54C2CAF723A3}" destId="{CD90976A-EEB9-4885-9C4A-8E4C1653A2EA}" srcOrd="0" destOrd="0" presId="urn:microsoft.com/office/officeart/2005/8/layout/hList1"/>
    <dgm:cxn modelId="{D1AEF7D3-2221-4DAC-A345-ACE404C27407}" type="presOf" srcId="{724AE5B0-6078-43F0-A12B-D28AFB420468}" destId="{5179AF6C-E1D5-4B0B-B2E3-468315AEED6B}" srcOrd="0" destOrd="0" presId="urn:microsoft.com/office/officeart/2005/8/layout/hList1"/>
    <dgm:cxn modelId="{0EFE96DB-495C-4CF6-8FA6-F05722D0B5B3}" srcId="{5179D8B0-230D-458A-B2EF-61FBECE27373}" destId="{E6290D1F-D136-471C-B578-7CDCD0E7DA4C}" srcOrd="2" destOrd="0" parTransId="{6DF9BCD3-B027-422E-A506-DB376EC133C1}" sibTransId="{9FD5BE12-F376-48C6-9C45-109BDAA8FC8B}"/>
    <dgm:cxn modelId="{A33EB7EE-FBD8-4743-92DD-8D5686154A6E}" type="presOf" srcId="{D67D4CD2-0603-4B11-B614-91D2DC04423E}" destId="{3B0ECB5A-240F-4A43-A772-9C32FCBDDB4F}" srcOrd="0" destOrd="0" presId="urn:microsoft.com/office/officeart/2005/8/layout/hList1"/>
    <dgm:cxn modelId="{8A1FE7F1-6568-41A2-BE14-B48075CF0DBE}" srcId="{5179D8B0-230D-458A-B2EF-61FBECE27373}" destId="{1312886C-7A79-47EB-916C-874527DD0EFA}" srcOrd="3" destOrd="0" parTransId="{BA29894A-FEA3-4869-BA57-292CEA18D8E1}" sibTransId="{414978BF-96CF-442A-A677-C7D6D15939B7}"/>
    <dgm:cxn modelId="{E6B51DFE-737C-4FEC-8667-F55224F230EF}" type="presOf" srcId="{F33C9595-A68F-43D1-94AE-D23F5BC89CEF}" destId="{AEB57F04-835B-40D7-A70E-33A226895A8C}" srcOrd="0" destOrd="0" presId="urn:microsoft.com/office/officeart/2005/8/layout/hList1"/>
    <dgm:cxn modelId="{71396377-E3E9-46D0-BA66-6CD00C0E313E}" type="presParOf" srcId="{2ED45DD3-CDC6-44F9-A19C-E7B633BFF2B0}" destId="{6AA252BC-77C5-43CB-983E-0FA3BD99BF02}" srcOrd="0" destOrd="0" presId="urn:microsoft.com/office/officeart/2005/8/layout/hList1"/>
    <dgm:cxn modelId="{CB1A4C32-9F5C-4609-A9BD-520FEA0B5845}" type="presParOf" srcId="{6AA252BC-77C5-43CB-983E-0FA3BD99BF02}" destId="{3B0ECB5A-240F-4A43-A772-9C32FCBDDB4F}" srcOrd="0" destOrd="0" presId="urn:microsoft.com/office/officeart/2005/8/layout/hList1"/>
    <dgm:cxn modelId="{BEBBD933-1B23-46AD-A12D-7BA7C01330CE}" type="presParOf" srcId="{6AA252BC-77C5-43CB-983E-0FA3BD99BF02}" destId="{D8A873D2-01B7-4D57-84BE-C1348C21156F}" srcOrd="1" destOrd="0" presId="urn:microsoft.com/office/officeart/2005/8/layout/hList1"/>
    <dgm:cxn modelId="{3E58D20A-00C2-4A02-BB7D-22A82F8C22D3}" type="presParOf" srcId="{2ED45DD3-CDC6-44F9-A19C-E7B633BFF2B0}" destId="{E75ECB3E-2503-4343-B4ED-AC57E512D777}" srcOrd="1" destOrd="0" presId="urn:microsoft.com/office/officeart/2005/8/layout/hList1"/>
    <dgm:cxn modelId="{E57D56C2-D652-4CA4-AA79-893B130B5A98}" type="presParOf" srcId="{2ED45DD3-CDC6-44F9-A19C-E7B633BFF2B0}" destId="{3649BC57-7093-4219-BC77-D8A40C18DFD6}" srcOrd="2" destOrd="0" presId="urn:microsoft.com/office/officeart/2005/8/layout/hList1"/>
    <dgm:cxn modelId="{30207F4D-AAA6-4E27-BC70-A5272C610664}" type="presParOf" srcId="{3649BC57-7093-4219-BC77-D8A40C18DFD6}" destId="{30648203-3251-41BE-8453-A389F8337F6B}" srcOrd="0" destOrd="0" presId="urn:microsoft.com/office/officeart/2005/8/layout/hList1"/>
    <dgm:cxn modelId="{E95D3FBD-E45B-416D-A2C2-717BEE95BCF4}" type="presParOf" srcId="{3649BC57-7093-4219-BC77-D8A40C18DFD6}" destId="{AEB57F04-835B-40D7-A70E-33A226895A8C}" srcOrd="1" destOrd="0" presId="urn:microsoft.com/office/officeart/2005/8/layout/hList1"/>
    <dgm:cxn modelId="{F7796109-1EE8-4A73-BFF7-ED4373ED44C3}" type="presParOf" srcId="{2ED45DD3-CDC6-44F9-A19C-E7B633BFF2B0}" destId="{94BA874E-7BB7-42BB-91C7-F69A6381132B}" srcOrd="3" destOrd="0" presId="urn:microsoft.com/office/officeart/2005/8/layout/hList1"/>
    <dgm:cxn modelId="{5C9974A5-D3F0-4DB2-B04A-C9054C10C6EC}" type="presParOf" srcId="{2ED45DD3-CDC6-44F9-A19C-E7B633BFF2B0}" destId="{8D18CFD5-BBA9-432C-89FC-E343BC68F0A0}" srcOrd="4" destOrd="0" presId="urn:microsoft.com/office/officeart/2005/8/layout/hList1"/>
    <dgm:cxn modelId="{A61DEFF9-5BC1-48C4-AB9B-1CF24D90AD15}" type="presParOf" srcId="{8D18CFD5-BBA9-432C-89FC-E343BC68F0A0}" destId="{EDDB0EA6-21F6-4CE0-9199-3278DD0ABF5B}" srcOrd="0" destOrd="0" presId="urn:microsoft.com/office/officeart/2005/8/layout/hList1"/>
    <dgm:cxn modelId="{398BBA7A-F932-4604-93D7-1E7F09417E77}" type="presParOf" srcId="{8D18CFD5-BBA9-432C-89FC-E343BC68F0A0}" destId="{CD90976A-EEB9-4885-9C4A-8E4C1653A2EA}" srcOrd="1" destOrd="0" presId="urn:microsoft.com/office/officeart/2005/8/layout/hList1"/>
    <dgm:cxn modelId="{83EC5AB4-5072-4A3F-9825-F9ED96B1DFF2}" type="presParOf" srcId="{2ED45DD3-CDC6-44F9-A19C-E7B633BFF2B0}" destId="{36A338B7-42F5-4EBC-8DE8-B7B5BD41A0F4}" srcOrd="5" destOrd="0" presId="urn:microsoft.com/office/officeart/2005/8/layout/hList1"/>
    <dgm:cxn modelId="{2FDEAA3D-044C-43F8-9CAE-2F9DAF43855C}" type="presParOf" srcId="{2ED45DD3-CDC6-44F9-A19C-E7B633BFF2B0}" destId="{0A042B89-D566-47E9-A9F1-B341355AB6DB}" srcOrd="6" destOrd="0" presId="urn:microsoft.com/office/officeart/2005/8/layout/hList1"/>
    <dgm:cxn modelId="{BEAA5E78-DEA0-47EC-AA8F-42A51753F610}" type="presParOf" srcId="{0A042B89-D566-47E9-A9F1-B341355AB6DB}" destId="{E1A32977-2137-4E74-9FD9-E8B623F86C75}" srcOrd="0" destOrd="0" presId="urn:microsoft.com/office/officeart/2005/8/layout/hList1"/>
    <dgm:cxn modelId="{BEF51B37-34A6-4139-9536-9AA9A7B519AB}" type="presParOf" srcId="{0A042B89-D566-47E9-A9F1-B341355AB6DB}" destId="{5179AF6C-E1D5-4B0B-B2E3-468315AEED6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F4F2A2-1CAB-4AB9-BCD6-F6718504D3F0}" type="doc">
      <dgm:prSet loTypeId="urn:microsoft.com/office/officeart/2005/8/layout/target3" loCatId="relationship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AB0B8C0-9EB6-43BB-B0E6-5BBDFD23777E}">
      <dgm:prSet custT="1"/>
      <dgm:spPr/>
      <dgm:t>
        <a:bodyPr/>
        <a:lstStyle/>
        <a:p>
          <a:pPr rtl="0"/>
          <a:r>
            <a:rPr lang="ru-RU" sz="3200" dirty="0"/>
            <a:t>Предоставление государственной услуги по выдаче разрешений на строительство</a:t>
          </a:r>
        </a:p>
      </dgm:t>
    </dgm:pt>
    <dgm:pt modelId="{538B9773-43B3-4551-98D4-D84E0AAC067B}" type="parTrans" cxnId="{495F0AB7-BC30-4C2D-95BF-847F93611090}">
      <dgm:prSet/>
      <dgm:spPr/>
      <dgm:t>
        <a:bodyPr/>
        <a:lstStyle/>
        <a:p>
          <a:endParaRPr lang="ru-RU"/>
        </a:p>
      </dgm:t>
    </dgm:pt>
    <dgm:pt modelId="{9D4347D6-E056-4999-B821-B1E101999974}" type="sibTrans" cxnId="{495F0AB7-BC30-4C2D-95BF-847F93611090}">
      <dgm:prSet/>
      <dgm:spPr/>
      <dgm:t>
        <a:bodyPr/>
        <a:lstStyle/>
        <a:p>
          <a:endParaRPr lang="ru-RU"/>
        </a:p>
      </dgm:t>
    </dgm:pt>
    <dgm:pt modelId="{610D87C6-01DA-4660-BD09-E45F1288A3DC}" type="pres">
      <dgm:prSet presAssocID="{6DF4F2A2-1CAB-4AB9-BCD6-F6718504D3F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E6A56AF-74EC-49AA-A64C-78F178A810D3}" type="pres">
      <dgm:prSet presAssocID="{4AB0B8C0-9EB6-43BB-B0E6-5BBDFD23777E}" presName="circle1" presStyleLbl="node1" presStyleIdx="0" presStyleCnt="1"/>
      <dgm:spPr/>
    </dgm:pt>
    <dgm:pt modelId="{7C41A517-DAE3-453C-80F9-0549C751ABCE}" type="pres">
      <dgm:prSet presAssocID="{4AB0B8C0-9EB6-43BB-B0E6-5BBDFD23777E}" presName="space" presStyleCnt="0"/>
      <dgm:spPr/>
    </dgm:pt>
    <dgm:pt modelId="{264E1F23-A953-40AA-9449-403524161A66}" type="pres">
      <dgm:prSet presAssocID="{4AB0B8C0-9EB6-43BB-B0E6-5BBDFD23777E}" presName="rect1" presStyleLbl="alignAcc1" presStyleIdx="0" presStyleCnt="1"/>
      <dgm:spPr/>
    </dgm:pt>
    <dgm:pt modelId="{A28FED7A-67C2-40FF-A287-4BD0608BF491}" type="pres">
      <dgm:prSet presAssocID="{4AB0B8C0-9EB6-43BB-B0E6-5BBDFD23777E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96DE116B-AACB-4852-A46A-A5E5BE373C91}" type="presOf" srcId="{6DF4F2A2-1CAB-4AB9-BCD6-F6718504D3F0}" destId="{610D87C6-01DA-4660-BD09-E45F1288A3DC}" srcOrd="0" destOrd="0" presId="urn:microsoft.com/office/officeart/2005/8/layout/target3"/>
    <dgm:cxn modelId="{6BC40CB1-53AE-4FC1-AE7D-2B7E8B86B443}" type="presOf" srcId="{4AB0B8C0-9EB6-43BB-B0E6-5BBDFD23777E}" destId="{264E1F23-A953-40AA-9449-403524161A66}" srcOrd="0" destOrd="0" presId="urn:microsoft.com/office/officeart/2005/8/layout/target3"/>
    <dgm:cxn modelId="{495F0AB7-BC30-4C2D-95BF-847F93611090}" srcId="{6DF4F2A2-1CAB-4AB9-BCD6-F6718504D3F0}" destId="{4AB0B8C0-9EB6-43BB-B0E6-5BBDFD23777E}" srcOrd="0" destOrd="0" parTransId="{538B9773-43B3-4551-98D4-D84E0AAC067B}" sibTransId="{9D4347D6-E056-4999-B821-B1E101999974}"/>
    <dgm:cxn modelId="{A1DE71D7-6AB4-4579-915F-64F592458EEA}" type="presOf" srcId="{4AB0B8C0-9EB6-43BB-B0E6-5BBDFD23777E}" destId="{A28FED7A-67C2-40FF-A287-4BD0608BF491}" srcOrd="1" destOrd="0" presId="urn:microsoft.com/office/officeart/2005/8/layout/target3"/>
    <dgm:cxn modelId="{1B32ACBA-9BCF-4F74-A8FC-77ECDD9265A0}" type="presParOf" srcId="{610D87C6-01DA-4660-BD09-E45F1288A3DC}" destId="{EE6A56AF-74EC-49AA-A64C-78F178A810D3}" srcOrd="0" destOrd="0" presId="urn:microsoft.com/office/officeart/2005/8/layout/target3"/>
    <dgm:cxn modelId="{8FD6536A-B1E7-4503-9AFE-B659A39F8E1D}" type="presParOf" srcId="{610D87C6-01DA-4660-BD09-E45F1288A3DC}" destId="{7C41A517-DAE3-453C-80F9-0549C751ABCE}" srcOrd="1" destOrd="0" presId="urn:microsoft.com/office/officeart/2005/8/layout/target3"/>
    <dgm:cxn modelId="{47B6D8E9-3CAD-44FF-8D55-74572CBA0668}" type="presParOf" srcId="{610D87C6-01DA-4660-BD09-E45F1288A3DC}" destId="{264E1F23-A953-40AA-9449-403524161A66}" srcOrd="2" destOrd="0" presId="urn:microsoft.com/office/officeart/2005/8/layout/target3"/>
    <dgm:cxn modelId="{04A9F1C9-6C5F-47EA-BB5D-918C3AFF38CB}" type="presParOf" srcId="{610D87C6-01DA-4660-BD09-E45F1288A3DC}" destId="{A28FED7A-67C2-40FF-A287-4BD0608BF49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960473-D86A-47EC-A081-77D988872479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168B753-5FBD-41E4-850F-67894BA3B81C}">
      <dgm:prSet/>
      <dgm:spPr/>
      <dgm:t>
        <a:bodyPr/>
        <a:lstStyle/>
        <a:p>
          <a:pPr rtl="0"/>
          <a:r>
            <a:rPr lang="ru-RU" dirty="0"/>
            <a:t>Распространенные основания для отказа в выдаче разрешения на строительство:</a:t>
          </a:r>
        </a:p>
      </dgm:t>
    </dgm:pt>
    <dgm:pt modelId="{8D45D9B8-0A7D-49BB-8EE4-D71496A3A70E}" type="parTrans" cxnId="{5AF9975A-7818-479D-BE3A-9D9ED425FDBF}">
      <dgm:prSet/>
      <dgm:spPr/>
      <dgm:t>
        <a:bodyPr/>
        <a:lstStyle/>
        <a:p>
          <a:endParaRPr lang="ru-RU"/>
        </a:p>
      </dgm:t>
    </dgm:pt>
    <dgm:pt modelId="{C291EF8B-2846-4299-A5B8-963AD86132A5}" type="sibTrans" cxnId="{5AF9975A-7818-479D-BE3A-9D9ED425FDBF}">
      <dgm:prSet/>
      <dgm:spPr/>
      <dgm:t>
        <a:bodyPr/>
        <a:lstStyle/>
        <a:p>
          <a:endParaRPr lang="ru-RU"/>
        </a:p>
      </dgm:t>
    </dgm:pt>
    <dgm:pt modelId="{98152D5A-2921-444E-B434-35FB5C7435CD}">
      <dgm:prSet custT="1"/>
      <dgm:spPr/>
      <dgm:t>
        <a:bodyPr/>
        <a:lstStyle/>
        <a:p>
          <a:pPr algn="just" rtl="0"/>
          <a:r>
            <a:rPr lang="ru-RU" sz="1100" dirty="0"/>
            <a:t> отклонение от предельных параметров в соответствии с ГПЗУ, ПЗЗ, ППТ </a:t>
          </a:r>
        </a:p>
      </dgm:t>
    </dgm:pt>
    <dgm:pt modelId="{AC75B5E6-E4BF-41A3-B06F-BB285B675376}" type="parTrans" cxnId="{B7E6D4CA-424D-4B20-9F52-9A62917BE72F}">
      <dgm:prSet/>
      <dgm:spPr/>
      <dgm:t>
        <a:bodyPr/>
        <a:lstStyle/>
        <a:p>
          <a:endParaRPr lang="ru-RU"/>
        </a:p>
      </dgm:t>
    </dgm:pt>
    <dgm:pt modelId="{374F8659-3B4A-426B-903C-E12C8EF5906D}" type="sibTrans" cxnId="{B7E6D4CA-424D-4B20-9F52-9A62917BE72F}">
      <dgm:prSet/>
      <dgm:spPr/>
      <dgm:t>
        <a:bodyPr/>
        <a:lstStyle/>
        <a:p>
          <a:endParaRPr lang="ru-RU"/>
        </a:p>
      </dgm:t>
    </dgm:pt>
    <dgm:pt modelId="{08DE0778-1B2D-4BE2-8FCE-4592CA73EF65}">
      <dgm:prSet custT="1"/>
      <dgm:spPr/>
      <dgm:t>
        <a:bodyPr/>
        <a:lstStyle/>
        <a:p>
          <a:pPr algn="just"/>
          <a:r>
            <a:rPr lang="ru-RU" sz="1100" dirty="0"/>
            <a:t>- документы представлены неуполномоченным лицом (нет доверенности, либо в ней нет полномочий и </a:t>
          </a:r>
          <a:r>
            <a:rPr lang="ru-RU" sz="1100" dirty="0" err="1"/>
            <a:t>тд</a:t>
          </a:r>
          <a:r>
            <a:rPr lang="ru-RU" sz="1100" dirty="0"/>
            <a:t>)</a:t>
          </a:r>
        </a:p>
      </dgm:t>
    </dgm:pt>
    <dgm:pt modelId="{F89864FB-C1D0-42F2-86C3-5F011FFFA030}" type="parTrans" cxnId="{CB08C59A-744D-4A9D-A16B-6A81CB86A01B}">
      <dgm:prSet/>
      <dgm:spPr/>
      <dgm:t>
        <a:bodyPr/>
        <a:lstStyle/>
        <a:p>
          <a:endParaRPr lang="ru-RU"/>
        </a:p>
      </dgm:t>
    </dgm:pt>
    <dgm:pt modelId="{CF8C900C-EFC7-4F8A-A54D-09D376786707}" type="sibTrans" cxnId="{CB08C59A-744D-4A9D-A16B-6A81CB86A01B}">
      <dgm:prSet/>
      <dgm:spPr/>
      <dgm:t>
        <a:bodyPr/>
        <a:lstStyle/>
        <a:p>
          <a:endParaRPr lang="ru-RU"/>
        </a:p>
      </dgm:t>
    </dgm:pt>
    <dgm:pt modelId="{553C6C8E-02E5-4741-BE51-3B544931160D}">
      <dgm:prSet custT="1"/>
      <dgm:spPr/>
      <dgm:t>
        <a:bodyPr/>
        <a:lstStyle/>
        <a:p>
          <a:pPr algn="just"/>
          <a:r>
            <a:rPr lang="ru-RU" sz="1100" dirty="0"/>
            <a:t>- несоответствие виду разрешенного использования земельного участка</a:t>
          </a:r>
        </a:p>
      </dgm:t>
    </dgm:pt>
    <dgm:pt modelId="{7BD6B8C5-71BF-4B2C-B358-0FA95FD5A833}" type="parTrans" cxnId="{A5B937C4-CE6A-43F8-8744-F19B48138819}">
      <dgm:prSet/>
      <dgm:spPr/>
      <dgm:t>
        <a:bodyPr/>
        <a:lstStyle/>
        <a:p>
          <a:endParaRPr lang="ru-RU"/>
        </a:p>
      </dgm:t>
    </dgm:pt>
    <dgm:pt modelId="{D345CE86-CE1D-4115-B23B-DB6C0B21A382}" type="sibTrans" cxnId="{A5B937C4-CE6A-43F8-8744-F19B48138819}">
      <dgm:prSet/>
      <dgm:spPr/>
      <dgm:t>
        <a:bodyPr/>
        <a:lstStyle/>
        <a:p>
          <a:endParaRPr lang="ru-RU"/>
        </a:p>
      </dgm:t>
    </dgm:pt>
    <dgm:pt modelId="{306357F1-C0F8-4657-924B-762A72B1D4AC}">
      <dgm:prSet custT="1"/>
      <dgm:spPr/>
      <dgm:t>
        <a:bodyPr/>
        <a:lstStyle/>
        <a:p>
          <a:pPr algn="just"/>
          <a:r>
            <a:rPr lang="ru-RU" sz="1100" dirty="0"/>
            <a:t>- необеспеченность территории машино-местами, площадками, озеленением</a:t>
          </a:r>
        </a:p>
      </dgm:t>
    </dgm:pt>
    <dgm:pt modelId="{47FA37C4-26E2-4183-965E-784F45276C27}" type="parTrans" cxnId="{1F038A8A-9190-4A6C-AEDD-620A2F63D6D4}">
      <dgm:prSet/>
      <dgm:spPr/>
      <dgm:t>
        <a:bodyPr/>
        <a:lstStyle/>
        <a:p>
          <a:endParaRPr lang="ru-RU"/>
        </a:p>
      </dgm:t>
    </dgm:pt>
    <dgm:pt modelId="{463DA232-0221-43C8-8BED-8AA1CC775862}" type="sibTrans" cxnId="{1F038A8A-9190-4A6C-AEDD-620A2F63D6D4}">
      <dgm:prSet/>
      <dgm:spPr/>
      <dgm:t>
        <a:bodyPr/>
        <a:lstStyle/>
        <a:p>
          <a:endParaRPr lang="ru-RU"/>
        </a:p>
      </dgm:t>
    </dgm:pt>
    <dgm:pt modelId="{D4871DBF-3D37-4662-8C2C-2F48D33A69AD}">
      <dgm:prSet custT="1"/>
      <dgm:spPr/>
      <dgm:t>
        <a:bodyPr/>
        <a:lstStyle/>
        <a:p>
          <a:pPr algn="just"/>
          <a:r>
            <a:rPr lang="ru-RU" sz="1100" dirty="0"/>
            <a:t>- отсутствие технических условий на примыкание к удс и других технических условий</a:t>
          </a:r>
        </a:p>
      </dgm:t>
    </dgm:pt>
    <dgm:pt modelId="{09734771-4D22-4AA8-A05A-0965EF297710}" type="parTrans" cxnId="{5C0C2E7A-95E4-4703-8981-EB0CFF02B8E5}">
      <dgm:prSet/>
      <dgm:spPr/>
      <dgm:t>
        <a:bodyPr/>
        <a:lstStyle/>
        <a:p>
          <a:endParaRPr lang="ru-RU"/>
        </a:p>
      </dgm:t>
    </dgm:pt>
    <dgm:pt modelId="{E1D6B2D6-6DB3-42C1-9CEE-DCDD0E681DEB}" type="sibTrans" cxnId="{5C0C2E7A-95E4-4703-8981-EB0CFF02B8E5}">
      <dgm:prSet/>
      <dgm:spPr/>
      <dgm:t>
        <a:bodyPr/>
        <a:lstStyle/>
        <a:p>
          <a:endParaRPr lang="ru-RU"/>
        </a:p>
      </dgm:t>
    </dgm:pt>
    <dgm:pt modelId="{3C5DB9BC-9997-4173-A9ED-D09F35AC3A30}">
      <dgm:prSet custT="1"/>
      <dgm:spPr/>
      <dgm:t>
        <a:bodyPr/>
        <a:lstStyle/>
        <a:p>
          <a:pPr algn="just"/>
          <a:r>
            <a:rPr lang="ru-RU" sz="1100" dirty="0"/>
            <a:t>- неверное заверение документов электронной цифровой подписью:  либо подпись неуполномоченного лица, либо отсутствует</a:t>
          </a:r>
        </a:p>
      </dgm:t>
    </dgm:pt>
    <dgm:pt modelId="{20498097-24ED-435D-BE7D-03CAD9F10BE1}" type="parTrans" cxnId="{168FBF11-C42F-4E9F-8B2F-FAB84231A62C}">
      <dgm:prSet/>
      <dgm:spPr/>
      <dgm:t>
        <a:bodyPr/>
        <a:lstStyle/>
        <a:p>
          <a:endParaRPr lang="ru-RU"/>
        </a:p>
      </dgm:t>
    </dgm:pt>
    <dgm:pt modelId="{96CE55A7-0011-4EA7-B4D2-01488181BE48}" type="sibTrans" cxnId="{168FBF11-C42F-4E9F-8B2F-FAB84231A62C}">
      <dgm:prSet/>
      <dgm:spPr/>
      <dgm:t>
        <a:bodyPr/>
        <a:lstStyle/>
        <a:p>
          <a:endParaRPr lang="ru-RU"/>
        </a:p>
      </dgm:t>
    </dgm:pt>
    <dgm:pt modelId="{2871FF0C-D0AF-476D-B1AF-1FC203E169F2}" type="pres">
      <dgm:prSet presAssocID="{8D960473-D86A-47EC-A081-77D988872479}" presName="Name0" presStyleCnt="0">
        <dgm:presLayoutVars>
          <dgm:dir/>
          <dgm:animLvl val="lvl"/>
          <dgm:resizeHandles val="exact"/>
        </dgm:presLayoutVars>
      </dgm:prSet>
      <dgm:spPr/>
    </dgm:pt>
    <dgm:pt modelId="{BF10C0E8-C517-44D8-8312-C07B84B15E02}" type="pres">
      <dgm:prSet presAssocID="{F168B753-5FBD-41E4-850F-67894BA3B81C}" presName="linNode" presStyleCnt="0"/>
      <dgm:spPr/>
    </dgm:pt>
    <dgm:pt modelId="{3C334F9F-2A24-4E6E-942D-A802E55C3C50}" type="pres">
      <dgm:prSet presAssocID="{F168B753-5FBD-41E4-850F-67894BA3B81C}" presName="parentText" presStyleLbl="node1" presStyleIdx="0" presStyleCnt="1" custScaleX="79612">
        <dgm:presLayoutVars>
          <dgm:chMax val="1"/>
          <dgm:bulletEnabled val="1"/>
        </dgm:presLayoutVars>
      </dgm:prSet>
      <dgm:spPr/>
    </dgm:pt>
    <dgm:pt modelId="{1CF109FD-7487-4840-BF05-D764083A59DC}" type="pres">
      <dgm:prSet presAssocID="{F168B753-5FBD-41E4-850F-67894BA3B81C}" presName="descendantText" presStyleLbl="alignAccFollowNode1" presStyleIdx="0" presStyleCnt="1" custScaleX="113631" custScaleY="125122" custLinFactNeighborX="756" custLinFactNeighborY="-1680">
        <dgm:presLayoutVars>
          <dgm:bulletEnabled val="1"/>
        </dgm:presLayoutVars>
      </dgm:prSet>
      <dgm:spPr/>
    </dgm:pt>
  </dgm:ptLst>
  <dgm:cxnLst>
    <dgm:cxn modelId="{0C76C603-6461-4AB3-87CD-0E45D0152E5F}" type="presOf" srcId="{3C5DB9BC-9997-4173-A9ED-D09F35AC3A30}" destId="{1CF109FD-7487-4840-BF05-D764083A59DC}" srcOrd="0" destOrd="5" presId="urn:microsoft.com/office/officeart/2005/8/layout/vList5"/>
    <dgm:cxn modelId="{168FBF11-C42F-4E9F-8B2F-FAB84231A62C}" srcId="{F168B753-5FBD-41E4-850F-67894BA3B81C}" destId="{3C5DB9BC-9997-4173-A9ED-D09F35AC3A30}" srcOrd="5" destOrd="0" parTransId="{20498097-24ED-435D-BE7D-03CAD9F10BE1}" sibTransId="{96CE55A7-0011-4EA7-B4D2-01488181BE48}"/>
    <dgm:cxn modelId="{570EFF3F-DA26-47AE-9951-61C46AAE16AF}" type="presOf" srcId="{F168B753-5FBD-41E4-850F-67894BA3B81C}" destId="{3C334F9F-2A24-4E6E-942D-A802E55C3C50}" srcOrd="0" destOrd="0" presId="urn:microsoft.com/office/officeart/2005/8/layout/vList5"/>
    <dgm:cxn modelId="{85A31271-C642-4F5A-A771-7081CD70A47B}" type="presOf" srcId="{08DE0778-1B2D-4BE2-8FCE-4592CA73EF65}" destId="{1CF109FD-7487-4840-BF05-D764083A59DC}" srcOrd="0" destOrd="1" presId="urn:microsoft.com/office/officeart/2005/8/layout/vList5"/>
    <dgm:cxn modelId="{5C0C2E7A-95E4-4703-8981-EB0CFF02B8E5}" srcId="{F168B753-5FBD-41E4-850F-67894BA3B81C}" destId="{D4871DBF-3D37-4662-8C2C-2F48D33A69AD}" srcOrd="4" destOrd="0" parTransId="{09734771-4D22-4AA8-A05A-0965EF297710}" sibTransId="{E1D6B2D6-6DB3-42C1-9CEE-DCDD0E681DEB}"/>
    <dgm:cxn modelId="{5AF9975A-7818-479D-BE3A-9D9ED425FDBF}" srcId="{8D960473-D86A-47EC-A081-77D988872479}" destId="{F168B753-5FBD-41E4-850F-67894BA3B81C}" srcOrd="0" destOrd="0" parTransId="{8D45D9B8-0A7D-49BB-8EE4-D71496A3A70E}" sibTransId="{C291EF8B-2846-4299-A5B8-963AD86132A5}"/>
    <dgm:cxn modelId="{1F038A8A-9190-4A6C-AEDD-620A2F63D6D4}" srcId="{F168B753-5FBD-41E4-850F-67894BA3B81C}" destId="{306357F1-C0F8-4657-924B-762A72B1D4AC}" srcOrd="3" destOrd="0" parTransId="{47FA37C4-26E2-4183-965E-784F45276C27}" sibTransId="{463DA232-0221-43C8-8BED-8AA1CC775862}"/>
    <dgm:cxn modelId="{CB08C59A-744D-4A9D-A16B-6A81CB86A01B}" srcId="{F168B753-5FBD-41E4-850F-67894BA3B81C}" destId="{08DE0778-1B2D-4BE2-8FCE-4592CA73EF65}" srcOrd="1" destOrd="0" parTransId="{F89864FB-C1D0-42F2-86C3-5F011FFFA030}" sibTransId="{CF8C900C-EFC7-4F8A-A54D-09D376786707}"/>
    <dgm:cxn modelId="{D0BE5C9F-5C38-4824-B1C7-73E196780471}" type="presOf" srcId="{553C6C8E-02E5-4741-BE51-3B544931160D}" destId="{1CF109FD-7487-4840-BF05-D764083A59DC}" srcOrd="0" destOrd="2" presId="urn:microsoft.com/office/officeart/2005/8/layout/vList5"/>
    <dgm:cxn modelId="{5EA270AF-4FD1-4575-BA77-65DD525727A7}" type="presOf" srcId="{8D960473-D86A-47EC-A081-77D988872479}" destId="{2871FF0C-D0AF-476D-B1AF-1FC203E169F2}" srcOrd="0" destOrd="0" presId="urn:microsoft.com/office/officeart/2005/8/layout/vList5"/>
    <dgm:cxn modelId="{D9C6BAC3-0F6F-497F-A1D9-B682CD8AE4A3}" type="presOf" srcId="{98152D5A-2921-444E-B434-35FB5C7435CD}" destId="{1CF109FD-7487-4840-BF05-D764083A59DC}" srcOrd="0" destOrd="0" presId="urn:microsoft.com/office/officeart/2005/8/layout/vList5"/>
    <dgm:cxn modelId="{A5B937C4-CE6A-43F8-8744-F19B48138819}" srcId="{F168B753-5FBD-41E4-850F-67894BA3B81C}" destId="{553C6C8E-02E5-4741-BE51-3B544931160D}" srcOrd="2" destOrd="0" parTransId="{7BD6B8C5-71BF-4B2C-B358-0FA95FD5A833}" sibTransId="{D345CE86-CE1D-4115-B23B-DB6C0B21A382}"/>
    <dgm:cxn modelId="{B7E6D4CA-424D-4B20-9F52-9A62917BE72F}" srcId="{F168B753-5FBD-41E4-850F-67894BA3B81C}" destId="{98152D5A-2921-444E-B434-35FB5C7435CD}" srcOrd="0" destOrd="0" parTransId="{AC75B5E6-E4BF-41A3-B06F-BB285B675376}" sibTransId="{374F8659-3B4A-426B-903C-E12C8EF5906D}"/>
    <dgm:cxn modelId="{6DA4C0CB-7B8A-46CA-B5B4-723A7B55A006}" type="presOf" srcId="{306357F1-C0F8-4657-924B-762A72B1D4AC}" destId="{1CF109FD-7487-4840-BF05-D764083A59DC}" srcOrd="0" destOrd="3" presId="urn:microsoft.com/office/officeart/2005/8/layout/vList5"/>
    <dgm:cxn modelId="{24D2FDCD-8EA5-4396-86E7-5AD51AD7E4A6}" type="presOf" srcId="{D4871DBF-3D37-4662-8C2C-2F48D33A69AD}" destId="{1CF109FD-7487-4840-BF05-D764083A59DC}" srcOrd="0" destOrd="4" presId="urn:microsoft.com/office/officeart/2005/8/layout/vList5"/>
    <dgm:cxn modelId="{247ECBBC-F3D9-47B5-A48D-25D1381B9187}" type="presParOf" srcId="{2871FF0C-D0AF-476D-B1AF-1FC203E169F2}" destId="{BF10C0E8-C517-44D8-8312-C07B84B15E02}" srcOrd="0" destOrd="0" presId="urn:microsoft.com/office/officeart/2005/8/layout/vList5"/>
    <dgm:cxn modelId="{9E635C2A-EB01-4E55-B8F5-401C4D3F86DD}" type="presParOf" srcId="{BF10C0E8-C517-44D8-8312-C07B84B15E02}" destId="{3C334F9F-2A24-4E6E-942D-A802E55C3C50}" srcOrd="0" destOrd="0" presId="urn:microsoft.com/office/officeart/2005/8/layout/vList5"/>
    <dgm:cxn modelId="{6690515A-BE26-409E-906F-323CD210A2FA}" type="presParOf" srcId="{BF10C0E8-C517-44D8-8312-C07B84B15E02}" destId="{1CF109FD-7487-4840-BF05-D764083A59D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6A55B-ECA6-43EC-9CE0-3301A189CD18}">
      <dsp:nvSpPr>
        <dsp:cNvPr id="0" name=""/>
        <dsp:cNvSpPr/>
      </dsp:nvSpPr>
      <dsp:spPr>
        <a:xfrm rot="10800000">
          <a:off x="558305" y="720079"/>
          <a:ext cx="3892517" cy="16561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131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- осуществляет мероприятия по восстановлению прав граждан – участников долевого строительства, пострадавших в результате неисполнения застройщиками обязательств по передаче жилых помещений в многоквартирных домах</a:t>
          </a:r>
        </a:p>
      </dsp:txBody>
      <dsp:txXfrm rot="10800000">
        <a:off x="972351" y="720079"/>
        <a:ext cx="3478471" cy="1656184"/>
      </dsp:txXfrm>
    </dsp:sp>
    <dsp:sp modelId="{8A999A0E-97A3-4809-8C05-2E13BF9F7B54}">
      <dsp:nvSpPr>
        <dsp:cNvPr id="0" name=""/>
        <dsp:cNvSpPr/>
      </dsp:nvSpPr>
      <dsp:spPr>
        <a:xfrm>
          <a:off x="198277" y="792084"/>
          <a:ext cx="1520966" cy="154234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C32E1-1CE1-4333-9CFB-1FFF473B5C6F}">
      <dsp:nvSpPr>
        <dsp:cNvPr id="0" name=""/>
        <dsp:cNvSpPr/>
      </dsp:nvSpPr>
      <dsp:spPr>
        <a:xfrm>
          <a:off x="0" y="0"/>
          <a:ext cx="738528" cy="73852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0A6C43-4E06-494C-A6F0-AE66CC94ECAD}">
      <dsp:nvSpPr>
        <dsp:cNvPr id="0" name=""/>
        <dsp:cNvSpPr/>
      </dsp:nvSpPr>
      <dsp:spPr>
        <a:xfrm>
          <a:off x="369264" y="0"/>
          <a:ext cx="7257812" cy="7385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Предоставление услуги по выдаче разрешений на ввод объектов в эксплуатацию</a:t>
          </a:r>
        </a:p>
      </dsp:txBody>
      <dsp:txXfrm>
        <a:off x="369264" y="0"/>
        <a:ext cx="7257812" cy="7385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A0821-5BDD-4F82-9544-EBF91CC30289}">
      <dsp:nvSpPr>
        <dsp:cNvPr id="0" name=""/>
        <dsp:cNvSpPr/>
      </dsp:nvSpPr>
      <dsp:spPr>
        <a:xfrm rot="5400000">
          <a:off x="4887470" y="-2126593"/>
          <a:ext cx="1224129" cy="547732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Отсутствие </a:t>
          </a:r>
          <a:r>
            <a:rPr lang="ru-RU" sz="1200" kern="1200" dirty="0" err="1"/>
            <a:t>правоустаналивающих</a:t>
          </a:r>
          <a:r>
            <a:rPr lang="ru-RU" sz="1200" kern="1200" dirty="0"/>
            <a:t> документов на земельный участок;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Отсутствие актов о подключении (технологическом присоединении) к сетям инженерно-технического обеспечения;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Отсутствие технического плана объекта капитального строительства;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Отсутствие схемы, отображающей расположение объекта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Несоответствием ОКС требованиям, установленным в разрешении на строительство</a:t>
          </a:r>
        </a:p>
      </dsp:txBody>
      <dsp:txXfrm rot="-5400000">
        <a:off x="2760874" y="59760"/>
        <a:ext cx="5417565" cy="1104615"/>
      </dsp:txXfrm>
    </dsp:sp>
    <dsp:sp modelId="{5A96D684-BD5B-4932-BB30-4B3DF517B912}">
      <dsp:nvSpPr>
        <dsp:cNvPr id="0" name=""/>
        <dsp:cNvSpPr/>
      </dsp:nvSpPr>
      <dsp:spPr>
        <a:xfrm>
          <a:off x="978" y="596"/>
          <a:ext cx="2759895" cy="12229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Распространенные основания для отказа в выдаче разрешения на строительство:</a:t>
          </a:r>
        </a:p>
      </dsp:txBody>
      <dsp:txXfrm>
        <a:off x="60677" y="60295"/>
        <a:ext cx="2640497" cy="11035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8EDDB-65AF-48FF-BD5F-187806910150}">
      <dsp:nvSpPr>
        <dsp:cNvPr id="0" name=""/>
        <dsp:cNvSpPr/>
      </dsp:nvSpPr>
      <dsp:spPr>
        <a:xfrm>
          <a:off x="0" y="0"/>
          <a:ext cx="6624736" cy="23028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942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ответы на запросы и обращения физических и юридических лиц </a:t>
          </a:r>
        </a:p>
      </dsp:txBody>
      <dsp:txXfrm>
        <a:off x="1522519" y="0"/>
        <a:ext cx="5102216" cy="2302878"/>
      </dsp:txXfrm>
    </dsp:sp>
    <dsp:sp modelId="{22CB27F6-8A47-4484-B2B3-34B61DDCEAE2}">
      <dsp:nvSpPr>
        <dsp:cNvPr id="0" name=""/>
        <dsp:cNvSpPr/>
      </dsp:nvSpPr>
      <dsp:spPr>
        <a:xfrm>
          <a:off x="197571" y="361151"/>
          <a:ext cx="1324947" cy="15805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92776-7157-43A1-B006-D68F85B6D4C9}">
      <dsp:nvSpPr>
        <dsp:cNvPr id="0" name=""/>
        <dsp:cNvSpPr/>
      </dsp:nvSpPr>
      <dsp:spPr>
        <a:xfrm>
          <a:off x="0" y="0"/>
          <a:ext cx="7776864" cy="34696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42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 Участие в судебных заседаниях по делам разных категорий дел, в том числе: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7 дел -  о признании права собственности на объект недвижимости, в том числе, по искам правоохранительных органов о запрете эксплуатации, сносе самовольных построек;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1 дело - об оспаривании выданного комитетом отказа в выдаче заключения о соответствии;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2 дела - об оспаривании отказов комитета в выдаче разрешений, внесении в них изменений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/>
        </a:p>
      </dsp:txBody>
      <dsp:txXfrm>
        <a:off x="1902341" y="0"/>
        <a:ext cx="5874522" cy="3469688"/>
      </dsp:txXfrm>
    </dsp:sp>
    <dsp:sp modelId="{91175758-4B6C-44C2-A167-0F1956FBD800}">
      <dsp:nvSpPr>
        <dsp:cNvPr id="0" name=""/>
        <dsp:cNvSpPr/>
      </dsp:nvSpPr>
      <dsp:spPr>
        <a:xfrm>
          <a:off x="360033" y="864104"/>
          <a:ext cx="1363844" cy="14300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335CC-AA1C-4D91-A802-FA3B455DD664}">
      <dsp:nvSpPr>
        <dsp:cNvPr id="0" name=""/>
        <dsp:cNvSpPr/>
      </dsp:nvSpPr>
      <dsp:spPr>
        <a:xfrm>
          <a:off x="0" y="0"/>
          <a:ext cx="908345" cy="90834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4FE74E-F8ED-4BCF-8946-D3AD8338E5BC}">
      <dsp:nvSpPr>
        <dsp:cNvPr id="0" name=""/>
        <dsp:cNvSpPr/>
      </dsp:nvSpPr>
      <dsp:spPr>
        <a:xfrm>
          <a:off x="454172" y="0"/>
          <a:ext cx="7780325" cy="9083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ГКУ ЛО «Управление долевого строительства Ленинградской области» - осуществляет мероприятия по восстановлению прав граждан – участников долевого строительства</a:t>
          </a:r>
        </a:p>
      </dsp:txBody>
      <dsp:txXfrm>
        <a:off x="454172" y="0"/>
        <a:ext cx="7780325" cy="90834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D96EA-E9E1-472B-9517-2E48B7AAAF0A}">
      <dsp:nvSpPr>
        <dsp:cNvPr id="0" name=""/>
        <dsp:cNvSpPr/>
      </dsp:nvSpPr>
      <dsp:spPr>
        <a:xfrm>
          <a:off x="1399436" y="0"/>
          <a:ext cx="3243420" cy="8492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 настоящее время в ЕРПО включены 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27 объекта незавершенного строительства, 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9 застройщиков</a:t>
          </a:r>
          <a:endParaRPr lang="ru-RU" sz="1100" kern="1200" dirty="0"/>
        </a:p>
      </dsp:txBody>
      <dsp:txXfrm>
        <a:off x="1399436" y="0"/>
        <a:ext cx="3243420" cy="849263"/>
      </dsp:txXfrm>
    </dsp:sp>
    <dsp:sp modelId="{69FBD08E-4C55-4B81-865D-57597FD9BB1E}">
      <dsp:nvSpPr>
        <dsp:cNvPr id="0" name=""/>
        <dsp:cNvSpPr/>
      </dsp:nvSpPr>
      <dsp:spPr>
        <a:xfrm>
          <a:off x="4795065" y="0"/>
          <a:ext cx="3487272" cy="8492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общее количество граждан</a:t>
          </a:r>
          <a:r>
            <a:rPr lang="ru-RU" sz="1100" kern="1200" dirty="0"/>
            <a:t> – участников долевого строительства, имеющих требования к застройщику о передаче помещений – </a:t>
          </a:r>
          <a:r>
            <a:rPr lang="ru-RU" sz="1100" b="1" kern="1200" dirty="0"/>
            <a:t>8066. </a:t>
          </a:r>
          <a:endParaRPr lang="ru-RU" sz="1100" kern="1200" dirty="0"/>
        </a:p>
      </dsp:txBody>
      <dsp:txXfrm>
        <a:off x="4795065" y="0"/>
        <a:ext cx="3487272" cy="849263"/>
      </dsp:txXfrm>
    </dsp:sp>
    <dsp:sp modelId="{F03DE8BF-8F97-4503-A0FF-A5E51758D3C5}">
      <dsp:nvSpPr>
        <dsp:cNvPr id="0" name=""/>
        <dsp:cNvSpPr/>
      </dsp:nvSpPr>
      <dsp:spPr>
        <a:xfrm>
          <a:off x="72009" y="1008110"/>
          <a:ext cx="1059116" cy="7349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Из них: </a:t>
          </a:r>
          <a:endParaRPr lang="ru-RU" sz="1100" kern="1200" dirty="0"/>
        </a:p>
      </dsp:txBody>
      <dsp:txXfrm>
        <a:off x="72009" y="1008110"/>
        <a:ext cx="1059116" cy="734909"/>
      </dsp:txXfrm>
    </dsp:sp>
    <dsp:sp modelId="{EFA7698F-DB8E-4A6C-A243-50266BAE8DE2}">
      <dsp:nvSpPr>
        <dsp:cNvPr id="0" name=""/>
        <dsp:cNvSpPr/>
      </dsp:nvSpPr>
      <dsp:spPr>
        <a:xfrm>
          <a:off x="1315684" y="993196"/>
          <a:ext cx="1778767" cy="8070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b="1" kern="1200" baseline="0" dirty="0"/>
            <a:t>11 объектов – </a:t>
          </a:r>
        </a:p>
        <a:p>
          <a:pPr marL="0" lvl="0" indent="0" algn="ctr" defTabSz="4445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b="1" kern="1200" baseline="0" dirty="0"/>
            <a:t>Завершение строительством Фондом ЛО</a:t>
          </a:r>
          <a:endParaRPr lang="ru-RU" sz="1000" kern="1200" baseline="0" dirty="0"/>
        </a:p>
      </dsp:txBody>
      <dsp:txXfrm>
        <a:off x="1315684" y="993196"/>
        <a:ext cx="1778767" cy="807003"/>
      </dsp:txXfrm>
    </dsp:sp>
    <dsp:sp modelId="{19A0E311-C252-4561-9D34-9768A7B088CF}">
      <dsp:nvSpPr>
        <dsp:cNvPr id="0" name=""/>
        <dsp:cNvSpPr/>
      </dsp:nvSpPr>
      <dsp:spPr>
        <a:xfrm>
          <a:off x="3149937" y="1010154"/>
          <a:ext cx="1838782" cy="7710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7 объекта – 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выплата пострадавшим гражданам </a:t>
          </a:r>
        </a:p>
      </dsp:txBody>
      <dsp:txXfrm>
        <a:off x="3149937" y="1010154"/>
        <a:ext cx="1838782" cy="771037"/>
      </dsp:txXfrm>
    </dsp:sp>
    <dsp:sp modelId="{F7FB9345-8301-449B-85BE-F827C396882A}">
      <dsp:nvSpPr>
        <dsp:cNvPr id="0" name=""/>
        <dsp:cNvSpPr/>
      </dsp:nvSpPr>
      <dsp:spPr>
        <a:xfrm>
          <a:off x="5057580" y="1010158"/>
          <a:ext cx="1600549" cy="7594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5 объектов – 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завершение строительства за счет средств привлеченных инвесторов</a:t>
          </a:r>
        </a:p>
      </dsp:txBody>
      <dsp:txXfrm>
        <a:off x="5057580" y="1010158"/>
        <a:ext cx="1600549" cy="759479"/>
      </dsp:txXfrm>
    </dsp:sp>
    <dsp:sp modelId="{ACF94A8C-907A-45A5-8A54-E073BF30DD00}">
      <dsp:nvSpPr>
        <dsp:cNvPr id="0" name=""/>
        <dsp:cNvSpPr/>
      </dsp:nvSpPr>
      <dsp:spPr>
        <a:xfrm>
          <a:off x="6681788" y="1010158"/>
          <a:ext cx="1600549" cy="7594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4 объекта – 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завершение строительства новым застройщиком </a:t>
          </a:r>
        </a:p>
      </dsp:txBody>
      <dsp:txXfrm>
        <a:off x="6681788" y="1010158"/>
        <a:ext cx="1600549" cy="75947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EEB1E-0181-4FC6-9540-A55FA0139A41}">
      <dsp:nvSpPr>
        <dsp:cNvPr id="0" name=""/>
        <dsp:cNvSpPr/>
      </dsp:nvSpPr>
      <dsp:spPr>
        <a:xfrm>
          <a:off x="0" y="0"/>
          <a:ext cx="680716" cy="68071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296599-61E2-480A-9F22-B9C20A4641E7}">
      <dsp:nvSpPr>
        <dsp:cNvPr id="0" name=""/>
        <dsp:cNvSpPr/>
      </dsp:nvSpPr>
      <dsp:spPr>
        <a:xfrm>
          <a:off x="340358" y="0"/>
          <a:ext cx="6827885" cy="6807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ГАУ «Леноблгосэкспертиза» </a:t>
          </a:r>
        </a:p>
      </dsp:txBody>
      <dsp:txXfrm>
        <a:off x="340358" y="0"/>
        <a:ext cx="6827885" cy="68071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63B0E-5986-49E9-A2A8-CF5B6AB6A6CF}">
      <dsp:nvSpPr>
        <dsp:cNvPr id="0" name=""/>
        <dsp:cNvSpPr/>
      </dsp:nvSpPr>
      <dsp:spPr>
        <a:xfrm>
          <a:off x="0" y="72007"/>
          <a:ext cx="8469626" cy="5732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u="none" kern="1200" dirty="0"/>
            <a:t>Планируется окончательный переход к формированию заключению экспертизы в формате электронного документы, переход на цифровую платформу экспертизы.</a:t>
          </a:r>
        </a:p>
      </dsp:txBody>
      <dsp:txXfrm>
        <a:off x="27984" y="99991"/>
        <a:ext cx="8413658" cy="517291"/>
      </dsp:txXfrm>
    </dsp:sp>
    <dsp:sp modelId="{C7C4312C-3339-49D7-B88D-9726DE2AB0C4}">
      <dsp:nvSpPr>
        <dsp:cNvPr id="0" name=""/>
        <dsp:cNvSpPr/>
      </dsp:nvSpPr>
      <dsp:spPr>
        <a:xfrm>
          <a:off x="0" y="721458"/>
          <a:ext cx="8469626" cy="6261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Будет продолжено активное участие в цифровой трансформации строительной отрасли при предоставлении государственных услуг и исполнению государственных функций за счет использования информационных технологий в деятельности учреждения</a:t>
          </a:r>
        </a:p>
      </dsp:txBody>
      <dsp:txXfrm>
        <a:off x="30566" y="752024"/>
        <a:ext cx="8408494" cy="565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6A55B-ECA6-43EC-9CE0-3301A189CD18}">
      <dsp:nvSpPr>
        <dsp:cNvPr id="0" name=""/>
        <dsp:cNvSpPr/>
      </dsp:nvSpPr>
      <dsp:spPr>
        <a:xfrm rot="10800000">
          <a:off x="612074" y="636307"/>
          <a:ext cx="3905021" cy="16579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131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- оказывает услуги по проведению государственной экспертизы проектной документации, результатов инженерных изысканий, а также проверке достоверности определения сметной стоимости</a:t>
          </a:r>
        </a:p>
      </dsp:txBody>
      <dsp:txXfrm rot="10800000">
        <a:off x="1026556" y="636307"/>
        <a:ext cx="3490539" cy="1657927"/>
      </dsp:txXfrm>
    </dsp:sp>
    <dsp:sp modelId="{8A999A0E-97A3-4809-8C05-2E13BF9F7B54}">
      <dsp:nvSpPr>
        <dsp:cNvPr id="0" name=""/>
        <dsp:cNvSpPr/>
      </dsp:nvSpPr>
      <dsp:spPr>
        <a:xfrm>
          <a:off x="47487" y="782876"/>
          <a:ext cx="1398319" cy="152729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93D8C-77C5-45EB-8868-3FDFF707A97F}">
      <dsp:nvSpPr>
        <dsp:cNvPr id="0" name=""/>
        <dsp:cNvSpPr/>
      </dsp:nvSpPr>
      <dsp:spPr>
        <a:xfrm>
          <a:off x="139549" y="139"/>
          <a:ext cx="3417144" cy="8326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ГКУ ЛО  «Управление долевого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строительства Ленинградской области» </a:t>
          </a:r>
          <a:endParaRPr lang="ru-RU" sz="1500" kern="1200" dirty="0"/>
        </a:p>
      </dsp:txBody>
      <dsp:txXfrm>
        <a:off x="139549" y="139"/>
        <a:ext cx="3417144" cy="832620"/>
      </dsp:txXfrm>
    </dsp:sp>
    <dsp:sp modelId="{5E972381-E25C-4563-B57C-A222EB1505C8}">
      <dsp:nvSpPr>
        <dsp:cNvPr id="0" name=""/>
        <dsp:cNvSpPr/>
      </dsp:nvSpPr>
      <dsp:spPr>
        <a:xfrm>
          <a:off x="3695463" y="139"/>
          <a:ext cx="2789723" cy="8326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ГАУ «Леноблгосэкспертиза»</a:t>
          </a:r>
          <a:endParaRPr lang="ru-RU" sz="1500" kern="1200" dirty="0"/>
        </a:p>
      </dsp:txBody>
      <dsp:txXfrm>
        <a:off x="3695463" y="139"/>
        <a:ext cx="2789723" cy="8326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8EDDB-65AF-48FF-BD5F-187806910150}">
      <dsp:nvSpPr>
        <dsp:cNvPr id="0" name=""/>
        <dsp:cNvSpPr/>
      </dsp:nvSpPr>
      <dsp:spPr>
        <a:xfrm>
          <a:off x="0" y="0"/>
          <a:ext cx="5568280" cy="10167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337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объекта жилищного строительства</a:t>
          </a:r>
        </a:p>
      </dsp:txBody>
      <dsp:txXfrm>
        <a:off x="1215332" y="0"/>
        <a:ext cx="4352947" cy="1016769"/>
      </dsp:txXfrm>
    </dsp:sp>
    <dsp:sp modelId="{22CB27F6-8A47-4484-B2B3-34B61DDCEAE2}">
      <dsp:nvSpPr>
        <dsp:cNvPr id="0" name=""/>
        <dsp:cNvSpPr/>
      </dsp:nvSpPr>
      <dsp:spPr>
        <a:xfrm>
          <a:off x="101676" y="101676"/>
          <a:ext cx="1113656" cy="8134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92776-7157-43A1-B006-D68F85B6D4C9}">
      <dsp:nvSpPr>
        <dsp:cNvPr id="0" name=""/>
        <dsp:cNvSpPr/>
      </dsp:nvSpPr>
      <dsp:spPr>
        <a:xfrm>
          <a:off x="0" y="1118446"/>
          <a:ext cx="5568280" cy="10167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155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объект культурно–бытового назначения</a:t>
          </a:r>
        </a:p>
      </dsp:txBody>
      <dsp:txXfrm>
        <a:off x="1215332" y="1118446"/>
        <a:ext cx="4352947" cy="1016769"/>
      </dsp:txXfrm>
    </dsp:sp>
    <dsp:sp modelId="{91175758-4B6C-44C2-A167-0F1956FBD800}">
      <dsp:nvSpPr>
        <dsp:cNvPr id="0" name=""/>
        <dsp:cNvSpPr/>
      </dsp:nvSpPr>
      <dsp:spPr>
        <a:xfrm>
          <a:off x="101676" y="1220123"/>
          <a:ext cx="1113656" cy="8134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92254-E759-48F1-B30E-7A5C2DA802ED}">
      <dsp:nvSpPr>
        <dsp:cNvPr id="0" name=""/>
        <dsp:cNvSpPr/>
      </dsp:nvSpPr>
      <dsp:spPr>
        <a:xfrm>
          <a:off x="0" y="2236893"/>
          <a:ext cx="5568280" cy="10167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301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объектов производственного и складского назначения</a:t>
          </a:r>
        </a:p>
      </dsp:txBody>
      <dsp:txXfrm>
        <a:off x="1215332" y="2236893"/>
        <a:ext cx="4352947" cy="1016769"/>
      </dsp:txXfrm>
    </dsp:sp>
    <dsp:sp modelId="{6F2E5CA5-31AA-4B64-8CA1-06F72D5401B9}">
      <dsp:nvSpPr>
        <dsp:cNvPr id="0" name=""/>
        <dsp:cNvSpPr/>
      </dsp:nvSpPr>
      <dsp:spPr>
        <a:xfrm>
          <a:off x="101676" y="2338570"/>
          <a:ext cx="1113656" cy="8134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E527F-4349-4987-984A-F6AAB5B914FD}">
      <dsp:nvSpPr>
        <dsp:cNvPr id="0" name=""/>
        <dsp:cNvSpPr/>
      </dsp:nvSpPr>
      <dsp:spPr>
        <a:xfrm>
          <a:off x="63796" y="915"/>
          <a:ext cx="2168051" cy="187037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ctr" defTabSz="2133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b="1" kern="1200" dirty="0"/>
            <a:t>793</a:t>
          </a:r>
        </a:p>
        <a:p>
          <a:pPr marL="0" lvl="0" indent="0" algn="ctr" defTabSz="2133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объекта</a:t>
          </a:r>
        </a:p>
      </dsp:txBody>
      <dsp:txXfrm>
        <a:off x="63796" y="915"/>
        <a:ext cx="2168051" cy="18703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4C032-D44D-4277-B9DF-47554092B3C8}">
      <dsp:nvSpPr>
        <dsp:cNvPr id="0" name=""/>
        <dsp:cNvSpPr/>
      </dsp:nvSpPr>
      <dsp:spPr>
        <a:xfrm>
          <a:off x="2048022" y="914"/>
          <a:ext cx="3064545" cy="10520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/>
            <a:t>заключение о соответствии построенного объекта капитального строительства требованиям проектной документации</a:t>
          </a:r>
          <a:endParaRPr lang="ru-RU" sz="1200" b="1" kern="1200" dirty="0"/>
        </a:p>
      </dsp:txBody>
      <dsp:txXfrm>
        <a:off x="2048022" y="132425"/>
        <a:ext cx="2670011" cy="789069"/>
      </dsp:txXfrm>
    </dsp:sp>
    <dsp:sp modelId="{663FFAC7-065B-4748-AAE9-FA0ABAD2385A}">
      <dsp:nvSpPr>
        <dsp:cNvPr id="0" name=""/>
        <dsp:cNvSpPr/>
      </dsp:nvSpPr>
      <dsp:spPr>
        <a:xfrm>
          <a:off x="2496" y="74262"/>
          <a:ext cx="2043030" cy="9058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600" b="1" kern="1200" dirty="0"/>
            <a:t>164</a:t>
          </a:r>
        </a:p>
      </dsp:txBody>
      <dsp:txXfrm>
        <a:off x="46717" y="118483"/>
        <a:ext cx="1954588" cy="817424"/>
      </dsp:txXfrm>
    </dsp:sp>
    <dsp:sp modelId="{8466F1D6-4B5E-4645-AA81-9096CA1E141C}">
      <dsp:nvSpPr>
        <dsp:cNvPr id="0" name=""/>
        <dsp:cNvSpPr/>
      </dsp:nvSpPr>
      <dsp:spPr>
        <a:xfrm>
          <a:off x="2045526" y="1143827"/>
          <a:ext cx="3064545" cy="15913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/>
            <a:t>решений об отказе в выдаче заключений о соответствии построенных, реконструируемых объектов капитального строительства требованиям технических регламентов и проектной документации</a:t>
          </a:r>
          <a:endParaRPr lang="ru-RU" sz="1200" b="1" kern="1200" dirty="0"/>
        </a:p>
      </dsp:txBody>
      <dsp:txXfrm>
        <a:off x="2045526" y="1342743"/>
        <a:ext cx="2467798" cy="1193494"/>
      </dsp:txXfrm>
    </dsp:sp>
    <dsp:sp modelId="{A17D0670-5DC7-42FF-AD90-84DBC1D2E031}">
      <dsp:nvSpPr>
        <dsp:cNvPr id="0" name=""/>
        <dsp:cNvSpPr/>
      </dsp:nvSpPr>
      <dsp:spPr>
        <a:xfrm>
          <a:off x="2496" y="1486557"/>
          <a:ext cx="2043030" cy="9058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600" b="1" kern="1200" dirty="0"/>
            <a:t>90</a:t>
          </a:r>
        </a:p>
      </dsp:txBody>
      <dsp:txXfrm>
        <a:off x="46717" y="1530778"/>
        <a:ext cx="1954588" cy="8174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ECB5A-240F-4A43-A772-9C32FCBDDB4F}">
      <dsp:nvSpPr>
        <dsp:cNvPr id="0" name=""/>
        <dsp:cNvSpPr/>
      </dsp:nvSpPr>
      <dsp:spPr>
        <a:xfrm>
          <a:off x="2544" y="46016"/>
          <a:ext cx="1530240" cy="53714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83 </a:t>
          </a:r>
          <a:r>
            <a:rPr lang="ru-RU" sz="1500" kern="1200" dirty="0"/>
            <a:t>застройщика</a:t>
          </a:r>
        </a:p>
      </dsp:txBody>
      <dsp:txXfrm>
        <a:off x="2544" y="46016"/>
        <a:ext cx="1530240" cy="537144"/>
      </dsp:txXfrm>
    </dsp:sp>
    <dsp:sp modelId="{D8A873D2-01B7-4D57-84BE-C1348C21156F}">
      <dsp:nvSpPr>
        <dsp:cNvPr id="0" name=""/>
        <dsp:cNvSpPr/>
      </dsp:nvSpPr>
      <dsp:spPr>
        <a:xfrm>
          <a:off x="2544" y="583160"/>
          <a:ext cx="1530240" cy="18384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с использованием счетов </a:t>
          </a:r>
          <a:r>
            <a:rPr lang="ru-RU" sz="1200" b="1" kern="1200" dirty="0" err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эскроу</a:t>
          </a:r>
          <a:r>
            <a:rPr lang="ru-RU" sz="12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, </a:t>
          </a:r>
          <a:endParaRPr lang="ru-RU" sz="1200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228 МКД, </a:t>
          </a:r>
          <a:endParaRPr lang="ru-RU" sz="1200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жилая площадь 2, 6 </a:t>
          </a:r>
          <a:r>
            <a:rPr lang="ru-RU" sz="1200" b="1" kern="1200" dirty="0" err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млн.кв.м</a:t>
          </a:r>
          <a:r>
            <a:rPr lang="ru-RU" sz="12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.,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65 тыс. квартир</a:t>
          </a:r>
        </a:p>
      </dsp:txBody>
      <dsp:txXfrm>
        <a:off x="2544" y="583160"/>
        <a:ext cx="1530240" cy="1838463"/>
      </dsp:txXfrm>
    </dsp:sp>
    <dsp:sp modelId="{30648203-3251-41BE-8453-A389F8337F6B}">
      <dsp:nvSpPr>
        <dsp:cNvPr id="0" name=""/>
        <dsp:cNvSpPr/>
      </dsp:nvSpPr>
      <dsp:spPr>
        <a:xfrm>
          <a:off x="1747018" y="46016"/>
          <a:ext cx="1530240" cy="537144"/>
        </a:xfrm>
        <a:prstGeom prst="rect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accent1">
              <a:shade val="80000"/>
              <a:hueOff val="102082"/>
              <a:satOff val="-1464"/>
              <a:lumOff val="85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18</a:t>
          </a:r>
          <a:r>
            <a:rPr lang="ru-RU" sz="1400" kern="1200" dirty="0"/>
            <a:t> застройщиков</a:t>
          </a:r>
        </a:p>
      </dsp:txBody>
      <dsp:txXfrm>
        <a:off x="1747018" y="46016"/>
        <a:ext cx="1530240" cy="537144"/>
      </dsp:txXfrm>
    </dsp:sp>
    <dsp:sp modelId="{AEB57F04-835B-40D7-A70E-33A226895A8C}">
      <dsp:nvSpPr>
        <dsp:cNvPr id="0" name=""/>
        <dsp:cNvSpPr/>
      </dsp:nvSpPr>
      <dsp:spPr>
        <a:xfrm>
          <a:off x="1747018" y="583160"/>
          <a:ext cx="1530240" cy="18384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без счетов </a:t>
          </a:r>
          <a:r>
            <a:rPr lang="ru-RU" sz="1200" b="1" kern="1200" dirty="0" err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эскроу</a:t>
          </a:r>
          <a:r>
            <a:rPr lang="ru-RU" sz="12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, </a:t>
          </a: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38 МКД, </a:t>
          </a: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жилая площадь 250 тыс. кв. м, </a:t>
          </a: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7, 3 тыс. квартир</a:t>
          </a: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47018" y="583160"/>
        <a:ext cx="1530240" cy="1838463"/>
      </dsp:txXfrm>
    </dsp:sp>
    <dsp:sp modelId="{EDDB0EA6-21F6-4CE0-9199-3278DD0ABF5B}">
      <dsp:nvSpPr>
        <dsp:cNvPr id="0" name=""/>
        <dsp:cNvSpPr/>
      </dsp:nvSpPr>
      <dsp:spPr>
        <a:xfrm>
          <a:off x="3491492" y="46016"/>
          <a:ext cx="1530240" cy="537144"/>
        </a:xfrm>
        <a:prstGeom prst="rect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accent1">
              <a:shade val="80000"/>
              <a:hueOff val="204164"/>
              <a:satOff val="-2928"/>
              <a:lumOff val="17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2</a:t>
          </a:r>
          <a:r>
            <a:rPr lang="ru-RU" sz="1400" kern="1200" dirty="0"/>
            <a:t> застройщика</a:t>
          </a:r>
        </a:p>
      </dsp:txBody>
      <dsp:txXfrm>
        <a:off x="3491492" y="46016"/>
        <a:ext cx="1530240" cy="537144"/>
      </dsp:txXfrm>
    </dsp:sp>
    <dsp:sp modelId="{CD90976A-EEB9-4885-9C4A-8E4C1653A2EA}">
      <dsp:nvSpPr>
        <dsp:cNvPr id="0" name=""/>
        <dsp:cNvSpPr/>
      </dsp:nvSpPr>
      <dsp:spPr>
        <a:xfrm>
          <a:off x="3491492" y="583160"/>
          <a:ext cx="1530240" cy="18384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 строительство 5 паркингов в рамках Федерального закона от 30.12.2004 № 214-ФЗ</a:t>
          </a:r>
        </a:p>
      </dsp:txBody>
      <dsp:txXfrm>
        <a:off x="3491492" y="583160"/>
        <a:ext cx="1530240" cy="1838463"/>
      </dsp:txXfrm>
    </dsp:sp>
    <dsp:sp modelId="{E1A32977-2137-4E74-9FD9-E8B623F86C75}">
      <dsp:nvSpPr>
        <dsp:cNvPr id="0" name=""/>
        <dsp:cNvSpPr/>
      </dsp:nvSpPr>
      <dsp:spPr>
        <a:xfrm>
          <a:off x="5235966" y="46016"/>
          <a:ext cx="1530240" cy="537144"/>
        </a:xfrm>
        <a:prstGeom prst="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2</a:t>
          </a:r>
          <a:r>
            <a:rPr lang="ru-RU" sz="1400" b="1" kern="1200" dirty="0"/>
            <a:t> </a:t>
          </a:r>
          <a:r>
            <a:rPr lang="ru-RU" sz="1400" b="0" kern="1200" dirty="0"/>
            <a:t>застройщика</a:t>
          </a:r>
          <a:r>
            <a:rPr lang="ru-RU" sz="2400" b="1" kern="1200" dirty="0"/>
            <a:t> </a:t>
          </a:r>
        </a:p>
      </dsp:txBody>
      <dsp:txXfrm>
        <a:off x="5235966" y="46016"/>
        <a:ext cx="1530240" cy="537144"/>
      </dsp:txXfrm>
    </dsp:sp>
    <dsp:sp modelId="{5179AF6C-E1D5-4B0B-B2E3-468315AEED6B}">
      <dsp:nvSpPr>
        <dsp:cNvPr id="0" name=""/>
        <dsp:cNvSpPr/>
      </dsp:nvSpPr>
      <dsp:spPr>
        <a:xfrm>
          <a:off x="5235966" y="583160"/>
          <a:ext cx="1530240" cy="18384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строительство </a:t>
          </a:r>
          <a:r>
            <a:rPr lang="ru-RU" sz="12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12 зданий нежилого назначения, являющихся апартаментами в рамках Федерального закона от 30.12.2004 № 214-ФЗ</a:t>
          </a:r>
        </a:p>
      </dsp:txBody>
      <dsp:txXfrm>
        <a:off x="5235966" y="583160"/>
        <a:ext cx="1530240" cy="18384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A56AF-74EC-49AA-A64C-78F178A810D3}">
      <dsp:nvSpPr>
        <dsp:cNvPr id="0" name=""/>
        <dsp:cNvSpPr/>
      </dsp:nvSpPr>
      <dsp:spPr>
        <a:xfrm>
          <a:off x="0" y="0"/>
          <a:ext cx="725464" cy="72546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4E1F23-A953-40AA-9449-403524161A66}">
      <dsp:nvSpPr>
        <dsp:cNvPr id="0" name=""/>
        <dsp:cNvSpPr/>
      </dsp:nvSpPr>
      <dsp:spPr>
        <a:xfrm>
          <a:off x="362732" y="0"/>
          <a:ext cx="7571730" cy="725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Предоставление государственной услуги по выдаче разрешений на строительство</a:t>
          </a:r>
        </a:p>
      </dsp:txBody>
      <dsp:txXfrm>
        <a:off x="362732" y="0"/>
        <a:ext cx="7571730" cy="7254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109FD-7487-4840-BF05-D764083A59DC}">
      <dsp:nvSpPr>
        <dsp:cNvPr id="0" name=""/>
        <dsp:cNvSpPr/>
      </dsp:nvSpPr>
      <dsp:spPr>
        <a:xfrm rot="5400000">
          <a:off x="4621246" y="-2263312"/>
          <a:ext cx="1456075" cy="598270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 отклонение от предельных параметров в соответствии с ГПЗУ, ПЗЗ, ППТ 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- документы представлены неуполномоченным лицом (нет доверенности, либо в ней нет полномочий и </a:t>
          </a:r>
          <a:r>
            <a:rPr lang="ru-RU" sz="1100" kern="1200" dirty="0" err="1"/>
            <a:t>тд</a:t>
          </a:r>
          <a:r>
            <a:rPr lang="ru-RU" sz="1100" kern="1200" dirty="0"/>
            <a:t>)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- несоответствие виду разрешенного использования земельного участка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- необеспеченность территории машино-местами, площадками, озеленением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- отсутствие технических условий на примыкание к удс и других технических условий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- неверное заверение документов электронной цифровой подписью:  либо подпись неуполномоченного лица, либо отсутствует</a:t>
          </a:r>
        </a:p>
      </dsp:txBody>
      <dsp:txXfrm rot="-5400000">
        <a:off x="2357933" y="71081"/>
        <a:ext cx="5911621" cy="1313915"/>
      </dsp:txXfrm>
    </dsp:sp>
    <dsp:sp modelId="{3C334F9F-2A24-4E6E-942D-A802E55C3C50}">
      <dsp:nvSpPr>
        <dsp:cNvPr id="0" name=""/>
        <dsp:cNvSpPr/>
      </dsp:nvSpPr>
      <dsp:spPr>
        <a:xfrm>
          <a:off x="81" y="710"/>
          <a:ext cx="2357770" cy="14546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Распространенные основания для отказа в выдаче разрешения на строительство:</a:t>
          </a:r>
        </a:p>
      </dsp:txBody>
      <dsp:txXfrm>
        <a:off x="71091" y="71720"/>
        <a:ext cx="2215750" cy="1312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3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3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3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3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86B56-A183-4801-8B2C-50B4B635B9F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BF3E3-1887-44DD-A079-04BB8E22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85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F3E3-1887-44DD-A079-04BB8E22AE9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58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F3E3-1887-44DD-A079-04BB8E22AE9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22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png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jpeg" /><Relationship Id="rId4" Type="http://schemas.microsoft.com/office/2007/relationships/hdphoto" Target="../media/hdphoto1.wdp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Relationship Id="rId4" Type="http://schemas.microsoft.com/office/2007/relationships/hdphoto" Target="../media/hdphoto1.wdp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 /><Relationship Id="rId3" Type="http://schemas.openxmlformats.org/officeDocument/2006/relationships/diagramLayout" Target="../diagrams/layout8.xml" /><Relationship Id="rId7" Type="http://schemas.openxmlformats.org/officeDocument/2006/relationships/diagramData" Target="../diagrams/data9.xml" /><Relationship Id="rId2" Type="http://schemas.openxmlformats.org/officeDocument/2006/relationships/diagramData" Target="../diagrams/data8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8.xml" /><Relationship Id="rId11" Type="http://schemas.microsoft.com/office/2007/relationships/diagramDrawing" Target="../diagrams/drawing9.xml" /><Relationship Id="rId5" Type="http://schemas.openxmlformats.org/officeDocument/2006/relationships/diagramColors" Target="../diagrams/colors8.xml" /><Relationship Id="rId10" Type="http://schemas.openxmlformats.org/officeDocument/2006/relationships/diagramColors" Target="../diagrams/colors9.xml" /><Relationship Id="rId4" Type="http://schemas.openxmlformats.org/officeDocument/2006/relationships/diagramQuickStyle" Target="../diagrams/quickStyle8.xml" /><Relationship Id="rId9" Type="http://schemas.openxmlformats.org/officeDocument/2006/relationships/diagramQuickStyle" Target="../diagrams/quickStyle9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 /><Relationship Id="rId3" Type="http://schemas.openxmlformats.org/officeDocument/2006/relationships/diagramData" Target="../diagrams/data10.xml" /><Relationship Id="rId7" Type="http://schemas.microsoft.com/office/2007/relationships/diagramDrawing" Target="../diagrams/drawing10.xml" /><Relationship Id="rId12" Type="http://schemas.microsoft.com/office/2007/relationships/diagramDrawing" Target="../diagrams/drawing11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0.xml" /><Relationship Id="rId11" Type="http://schemas.openxmlformats.org/officeDocument/2006/relationships/diagramColors" Target="../diagrams/colors11.xml" /><Relationship Id="rId5" Type="http://schemas.openxmlformats.org/officeDocument/2006/relationships/diagramQuickStyle" Target="../diagrams/quickStyle10.xml" /><Relationship Id="rId10" Type="http://schemas.openxmlformats.org/officeDocument/2006/relationships/diagramQuickStyle" Target="../diagrams/quickStyle11.xml" /><Relationship Id="rId4" Type="http://schemas.openxmlformats.org/officeDocument/2006/relationships/diagramLayout" Target="../diagrams/layout10.xml" /><Relationship Id="rId9" Type="http://schemas.openxmlformats.org/officeDocument/2006/relationships/diagramLayout" Target="../diagrams/layout1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6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Relationship Id="rId5" Type="http://schemas.microsoft.com/office/2007/relationships/hdphoto" Target="../media/hdphoto5.wdp" /><Relationship Id="rId4" Type="http://schemas.openxmlformats.org/officeDocument/2006/relationships/image" Target="../media/image27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Relationship Id="rId5" Type="http://schemas.microsoft.com/office/2007/relationships/hdphoto" Target="../media/hdphoto5.wdp" /><Relationship Id="rId4" Type="http://schemas.openxmlformats.org/officeDocument/2006/relationships/image" Target="../media/image27.png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 /><Relationship Id="rId3" Type="http://schemas.openxmlformats.org/officeDocument/2006/relationships/image" Target="../media/image11.png" /><Relationship Id="rId7" Type="http://schemas.openxmlformats.org/officeDocument/2006/relationships/diagramQuickStyle" Target="../diagrams/quickStyle12.xml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Relationship Id="rId6" Type="http://schemas.openxmlformats.org/officeDocument/2006/relationships/diagramLayout" Target="../diagrams/layout12.xml" /><Relationship Id="rId5" Type="http://schemas.openxmlformats.org/officeDocument/2006/relationships/diagramData" Target="../diagrams/data12.xml" /><Relationship Id="rId4" Type="http://schemas.microsoft.com/office/2007/relationships/hdphoto" Target="../media/hdphoto2.wdp" /><Relationship Id="rId9" Type="http://schemas.microsoft.com/office/2007/relationships/diagramDrawing" Target="../diagrams/drawing12.xml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 /><Relationship Id="rId3" Type="http://schemas.openxmlformats.org/officeDocument/2006/relationships/image" Target="../media/image11.png" /><Relationship Id="rId7" Type="http://schemas.openxmlformats.org/officeDocument/2006/relationships/diagramQuickStyle" Target="../diagrams/quickStyle13.xml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Relationship Id="rId6" Type="http://schemas.openxmlformats.org/officeDocument/2006/relationships/diagramLayout" Target="../diagrams/layout13.xml" /><Relationship Id="rId5" Type="http://schemas.openxmlformats.org/officeDocument/2006/relationships/diagramData" Target="../diagrams/data13.xml" /><Relationship Id="rId4" Type="http://schemas.microsoft.com/office/2007/relationships/hdphoto" Target="../media/hdphoto2.wdp" /><Relationship Id="rId9" Type="http://schemas.microsoft.com/office/2007/relationships/diagramDrawing" Target="../diagrams/drawing13.xml" 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 /><Relationship Id="rId3" Type="http://schemas.openxmlformats.org/officeDocument/2006/relationships/diagramLayout" Target="../diagrams/layout14.xml" /><Relationship Id="rId7" Type="http://schemas.openxmlformats.org/officeDocument/2006/relationships/diagramData" Target="../diagrams/data15.xml" /><Relationship Id="rId2" Type="http://schemas.openxmlformats.org/officeDocument/2006/relationships/diagramData" Target="../diagrams/data1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4.xml" /><Relationship Id="rId11" Type="http://schemas.microsoft.com/office/2007/relationships/diagramDrawing" Target="../diagrams/drawing15.xml" /><Relationship Id="rId5" Type="http://schemas.openxmlformats.org/officeDocument/2006/relationships/diagramColors" Target="../diagrams/colors14.xml" /><Relationship Id="rId10" Type="http://schemas.openxmlformats.org/officeDocument/2006/relationships/diagramColors" Target="../diagrams/colors15.xml" /><Relationship Id="rId4" Type="http://schemas.openxmlformats.org/officeDocument/2006/relationships/diagramQuickStyle" Target="../diagrams/quickStyle14.xml" /><Relationship Id="rId9" Type="http://schemas.openxmlformats.org/officeDocument/2006/relationships/diagramQuickStyle" Target="../diagrams/quickStyle15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7" Type="http://schemas.openxmlformats.org/officeDocument/2006/relationships/image" Target="../media/image8.pn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.jpeg" /><Relationship Id="rId5" Type="http://schemas.openxmlformats.org/officeDocument/2006/relationships/image" Target="../media/image6.png" /><Relationship Id="rId4" Type="http://schemas.microsoft.com/office/2007/relationships/hdphoto" Target="../media/hdphoto1.wdp" 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 /><Relationship Id="rId3" Type="http://schemas.openxmlformats.org/officeDocument/2006/relationships/diagramLayout" Target="../diagrams/layout16.xml" /><Relationship Id="rId7" Type="http://schemas.openxmlformats.org/officeDocument/2006/relationships/diagramData" Target="../diagrams/data17.xml" /><Relationship Id="rId2" Type="http://schemas.openxmlformats.org/officeDocument/2006/relationships/diagramData" Target="../diagrams/data1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6.xml" /><Relationship Id="rId11" Type="http://schemas.microsoft.com/office/2007/relationships/diagramDrawing" Target="../diagrams/drawing17.xml" /><Relationship Id="rId5" Type="http://schemas.openxmlformats.org/officeDocument/2006/relationships/diagramColors" Target="../diagrams/colors16.xml" /><Relationship Id="rId10" Type="http://schemas.openxmlformats.org/officeDocument/2006/relationships/diagramColors" Target="../diagrams/colors17.xml" /><Relationship Id="rId4" Type="http://schemas.openxmlformats.org/officeDocument/2006/relationships/diagramQuickStyle" Target="../diagrams/quickStyle16.xml" /><Relationship Id="rId9" Type="http://schemas.openxmlformats.org/officeDocument/2006/relationships/diagramQuickStyle" Target="../diagrams/quickStyle1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 /><Relationship Id="rId13" Type="http://schemas.microsoft.com/office/2007/relationships/diagramDrawing" Target="../diagrams/drawing2.xml" /><Relationship Id="rId18" Type="http://schemas.microsoft.com/office/2007/relationships/diagramDrawing" Target="../diagrams/drawing3.xml" /><Relationship Id="rId3" Type="http://schemas.openxmlformats.org/officeDocument/2006/relationships/image" Target="../media/image4.jpeg" /><Relationship Id="rId7" Type="http://schemas.openxmlformats.org/officeDocument/2006/relationships/diagramColors" Target="../diagrams/colors1.xml" /><Relationship Id="rId12" Type="http://schemas.openxmlformats.org/officeDocument/2006/relationships/diagramColors" Target="../diagrams/colors2.xml" /><Relationship Id="rId17" Type="http://schemas.openxmlformats.org/officeDocument/2006/relationships/diagramColors" Target="../diagrams/colors3.xml" /><Relationship Id="rId2" Type="http://schemas.openxmlformats.org/officeDocument/2006/relationships/image" Target="../media/image1.jpeg" /><Relationship Id="rId16" Type="http://schemas.openxmlformats.org/officeDocument/2006/relationships/diagramQuickStyle" Target="../diagrams/quickStyle3.xml" /><Relationship Id="rId1" Type="http://schemas.openxmlformats.org/officeDocument/2006/relationships/slideLayout" Target="../slideLayouts/slideLayout1.xml" /><Relationship Id="rId6" Type="http://schemas.openxmlformats.org/officeDocument/2006/relationships/diagramQuickStyle" Target="../diagrams/quickStyle1.xml" /><Relationship Id="rId11" Type="http://schemas.openxmlformats.org/officeDocument/2006/relationships/diagramQuickStyle" Target="../diagrams/quickStyle2.xml" /><Relationship Id="rId5" Type="http://schemas.openxmlformats.org/officeDocument/2006/relationships/diagramLayout" Target="../diagrams/layout1.xml" /><Relationship Id="rId15" Type="http://schemas.openxmlformats.org/officeDocument/2006/relationships/diagramLayout" Target="../diagrams/layout3.xml" /><Relationship Id="rId10" Type="http://schemas.openxmlformats.org/officeDocument/2006/relationships/diagramLayout" Target="../diagrams/layout2.xml" /><Relationship Id="rId4" Type="http://schemas.openxmlformats.org/officeDocument/2006/relationships/diagramData" Target="../diagrams/data1.xml" /><Relationship Id="rId9" Type="http://schemas.openxmlformats.org/officeDocument/2006/relationships/diagramData" Target="../diagrams/data2.xml" /><Relationship Id="rId14" Type="http://schemas.openxmlformats.org/officeDocument/2006/relationships/diagramData" Target="../diagrams/data3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 /><Relationship Id="rId13" Type="http://schemas.openxmlformats.org/officeDocument/2006/relationships/diagramColors" Target="../diagrams/colors5.xml" /><Relationship Id="rId3" Type="http://schemas.openxmlformats.org/officeDocument/2006/relationships/image" Target="../media/image11.png" /><Relationship Id="rId7" Type="http://schemas.openxmlformats.org/officeDocument/2006/relationships/diagramQuickStyle" Target="../diagrams/quickStyle4.xml" /><Relationship Id="rId12" Type="http://schemas.openxmlformats.org/officeDocument/2006/relationships/diagramQuickStyle" Target="../diagrams/quickStyle5.xml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Relationship Id="rId6" Type="http://schemas.openxmlformats.org/officeDocument/2006/relationships/diagramLayout" Target="../diagrams/layout4.xml" /><Relationship Id="rId11" Type="http://schemas.openxmlformats.org/officeDocument/2006/relationships/diagramLayout" Target="../diagrams/layout5.xml" /><Relationship Id="rId5" Type="http://schemas.openxmlformats.org/officeDocument/2006/relationships/diagramData" Target="../diagrams/data4.xml" /><Relationship Id="rId10" Type="http://schemas.openxmlformats.org/officeDocument/2006/relationships/diagramData" Target="../diagrams/data5.xml" /><Relationship Id="rId4" Type="http://schemas.microsoft.com/office/2007/relationships/hdphoto" Target="../media/hdphoto2.wdp" /><Relationship Id="rId9" Type="http://schemas.microsoft.com/office/2007/relationships/diagramDrawing" Target="../diagrams/drawing4.xml" /><Relationship Id="rId14" Type="http://schemas.microsoft.com/office/2007/relationships/diagramDrawing" Target="../diagrams/drawing5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 /><Relationship Id="rId3" Type="http://schemas.openxmlformats.org/officeDocument/2006/relationships/image" Target="../media/image11.png" /><Relationship Id="rId7" Type="http://schemas.openxmlformats.org/officeDocument/2006/relationships/diagramQuickStyle" Target="../diagrams/quickStyle6.xml" /><Relationship Id="rId12" Type="http://schemas.openxmlformats.org/officeDocument/2006/relationships/image" Target="../media/image17.pn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Relationship Id="rId6" Type="http://schemas.openxmlformats.org/officeDocument/2006/relationships/diagramLayout" Target="../diagrams/layout6.xml" /><Relationship Id="rId11" Type="http://schemas.openxmlformats.org/officeDocument/2006/relationships/image" Target="../media/image16.jpeg" /><Relationship Id="rId5" Type="http://schemas.openxmlformats.org/officeDocument/2006/relationships/diagramData" Target="../diagrams/data6.xml" /><Relationship Id="rId10" Type="http://schemas.openxmlformats.org/officeDocument/2006/relationships/image" Target="../media/image15.jpeg" /><Relationship Id="rId4" Type="http://schemas.microsoft.com/office/2007/relationships/hdphoto" Target="../media/hdphoto2.wdp" /><Relationship Id="rId9" Type="http://schemas.microsoft.com/office/2007/relationships/diagramDrawing" Target="../diagrams/drawing6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 /><Relationship Id="rId3" Type="http://schemas.openxmlformats.org/officeDocument/2006/relationships/image" Target="../media/image17.png" /><Relationship Id="rId7" Type="http://schemas.openxmlformats.org/officeDocument/2006/relationships/diagramQuickStyle" Target="../diagrams/quickStyle7.xml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1.xml" /><Relationship Id="rId6" Type="http://schemas.openxmlformats.org/officeDocument/2006/relationships/diagramLayout" Target="../diagrams/layout7.xml" /><Relationship Id="rId5" Type="http://schemas.openxmlformats.org/officeDocument/2006/relationships/diagramData" Target="../diagrams/data7.xml" /><Relationship Id="rId4" Type="http://schemas.openxmlformats.org/officeDocument/2006/relationships/image" Target="../media/image4.jpeg" /><Relationship Id="rId9" Type="http://schemas.microsoft.com/office/2007/relationships/diagramDrawing" Target="../diagrams/drawing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1.png" /><Relationship Id="rId4" Type="http://schemas.openxmlformats.org/officeDocument/2006/relationships/image" Target="../media/image4.jpeg" 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7" Type="http://schemas.openxmlformats.org/officeDocument/2006/relationships/image" Target="../media/image24.jpe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1.xml" /><Relationship Id="rId6" Type="http://schemas.microsoft.com/office/2007/relationships/hdphoto" Target="../media/hdphoto4.wdp" /><Relationship Id="rId5" Type="http://schemas.openxmlformats.org/officeDocument/2006/relationships/image" Target="../media/image23.png" /><Relationship Id="rId4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5798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627534"/>
            <a:ext cx="6444208" cy="8640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Администрация Ленинградской области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95686"/>
            <a:ext cx="8640960" cy="2160240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ДОКЛАД</a:t>
            </a:r>
            <a:br>
              <a:rPr lang="ru-RU" sz="9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     о результатах деятельности комитета 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     государственного строительного надзора 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      и государственной экспертизы 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Ленинградской области</a:t>
            </a:r>
            <a:br>
              <a:rPr lang="ru-RU" sz="9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за 2023 год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52952"/>
            <a:ext cx="1680839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Герб Ленинградской области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68707"/>
            <a:ext cx="1146446" cy="13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658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atic.tildacdn.com/tild3334-6265-4466-b162-343239373232/vajnoe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89950"/>
            <a:ext cx="2448272" cy="212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68857"/>
            <a:ext cx="7488832" cy="864096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Причины снижения количества внеплановых проверок, проведенных комитетом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в 2023 году в рамках осуществления регионального государственного контроля (надзора) в области долевого строительства</a:t>
            </a:r>
          </a:p>
        </p:txBody>
      </p:sp>
      <p:pic>
        <p:nvPicPr>
          <p:cNvPr id="6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77290"/>
            <a:ext cx="6840760" cy="808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7494"/>
            <a:ext cx="93610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25602"/>
            <a:ext cx="6847916" cy="1094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59026" y="1334659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усовершенствование процедуры контрольных (надзорных) мероприятий за счет введения нормативно-правового регулирования (248-ФЗ)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2125603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ограничения на проведение проверок в 2023 году по основаниям, не предусмотренным пунктом 3 постановления Правительства РФ от 10.03.2022 № 336 «Об особенностях организации и осуществления государственного контроля (надзора), муниципального контроля»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664" y="3795886"/>
            <a:ext cx="87358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В целях недопущения нарушения прав и законных интересов участников долевого строительства многоквартирных домов, включенных в периметр потенциально проблемных объектов, учитывая невозможность проведения комитетом проверок в соответствии с п. 3 постановления Правительства РФ от 10.03.2022 № 336,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комитетом регулярно направлялись инициативные письма в прокуратуру Ленинградской области с просьбой об организации проверок в отношении застройщиков.</a:t>
            </a:r>
          </a:p>
        </p:txBody>
      </p:sp>
    </p:spTree>
    <p:extLst>
      <p:ext uri="{BB962C8B-B14F-4D97-AF65-F5344CB8AC3E}">
        <p14:creationId xmlns:p14="http://schemas.microsoft.com/office/powerpoint/2010/main" val="943834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68857"/>
            <a:ext cx="7488832" cy="864096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целях реализации Программы профилактики рисков причинения вреда (ущерба) охраняемым законом ценностям комитетом проведены следующие профилактические мероприятия: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7494"/>
            <a:ext cx="93610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1630"/>
            <a:ext cx="9144000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1660324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в постоянном режиме осуществляется информирование юридических лиц по вопросам соблюдения обязательных требований в области долевого строительства посредством направления разъяснительных писем, размещения информационных материалов на сайте комитета в сети «Интернет»;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 подготовлено и объявлено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80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 предостережений о недопустимости нарушения обязательных требований (в 2022 году выдано 52 предостережения);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 проведено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35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 обязательных профилактических визита (в 2022 обязательные профилактические визиты не проводились);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 проведено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69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 консультирований контролируемых лиц;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 обеспечено размещение на официальном сайте комитета в сети «Интернет», в Едином реестре контрольных надзорных мероприятий, в ЕИСЖС информации о проведенных проверках деятельности юридических лиц, связанной                                     с привлечением денежных средств участников строительства для строительства многоквартирных домов и(или) иных объектов недвижимости, а также сведений о вступивших в законную силу постановлениях контролирующего органа </a:t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о привлечении застройщика, ‎его должностных лиц к административной ответственности за нарушение обязательных требований в области долевого строительства.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11159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3686855"/>
              </p:ext>
            </p:extLst>
          </p:nvPr>
        </p:nvGraphicFramePr>
        <p:xfrm>
          <a:off x="633344" y="162811"/>
          <a:ext cx="7934462" cy="72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497-A042-48BA-90A6-1060676E74F4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56697193"/>
              </p:ext>
            </p:extLst>
          </p:nvPr>
        </p:nvGraphicFramePr>
        <p:xfrm>
          <a:off x="539552" y="3651870"/>
          <a:ext cx="8340635" cy="1456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512883"/>
              </p:ext>
            </p:extLst>
          </p:nvPr>
        </p:nvGraphicFramePr>
        <p:xfrm>
          <a:off x="467544" y="879406"/>
          <a:ext cx="7848873" cy="267567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0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5354"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№п/п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Функциональное назначение объектов капитального строительства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РНС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Площадь объекта кв.м.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 РНС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Площадь объекта кв.м.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87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Административный объект кв.м.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13 304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2 221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87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r>
                        <a:rPr lang="ru-RU" sz="900" baseline="0" dirty="0">
                          <a:effectLst/>
                        </a:rPr>
                        <a:t> .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Линейный объект  кв.м.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87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>
                          <a:effectLst/>
                        </a:rPr>
                        <a:t>3. 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Многоквартирный дом  кв.м.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1 789 067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2 517 197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87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>
                          <a:effectLst/>
                        </a:rPr>
                        <a:t>4. 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Объект туризма и сервиса  кв.м.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15 140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9 650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87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>
                          <a:effectLst/>
                        </a:rPr>
                        <a:t>5. 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Объект хранения транспорта  кв.м.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65 143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48 584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87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>
                          <a:effectLst/>
                        </a:rPr>
                        <a:t>6. 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Промышленный объект  кв.м.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1 039761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495 917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87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>
                          <a:effectLst/>
                        </a:rPr>
                        <a:t>7. 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Социальный объект  кв.м.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1 631 166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146 403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87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Торговый объект  кв.м.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28 655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90 622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5354"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Итого: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157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2 959 037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143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3 310 594 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419" marR="57419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73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93115254"/>
              </p:ext>
            </p:extLst>
          </p:nvPr>
        </p:nvGraphicFramePr>
        <p:xfrm>
          <a:off x="827584" y="51470"/>
          <a:ext cx="7627076" cy="738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497-A042-48BA-90A6-1060676E74F4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2874506"/>
              </p:ext>
            </p:extLst>
          </p:nvPr>
        </p:nvGraphicFramePr>
        <p:xfrm>
          <a:off x="611560" y="3867894"/>
          <a:ext cx="8239175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086919"/>
              </p:ext>
            </p:extLst>
          </p:nvPr>
        </p:nvGraphicFramePr>
        <p:xfrm>
          <a:off x="395536" y="843558"/>
          <a:ext cx="8136904" cy="3000888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0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0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62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2632"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№п/п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Функциональное назначение объектов капитального строительства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2022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2023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РНВ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Площадь объекта кв.м.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РНВ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Площадь объекта кв.м.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63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</a:rPr>
                        <a:t>Многоквартирный дом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</a:rPr>
                        <a:t>66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</a:rPr>
                        <a:t>1 112063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</a:rPr>
                        <a:t>86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</a:rPr>
                        <a:t>1660209,12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63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Социальный объект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188 342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451802,1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63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Объект торговли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41 622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33199,1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63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Промышленный объект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325 624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290527,5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94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Линейный объект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63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Объект хранения транспорта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59 340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53128,3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63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Административный объект и прочие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6011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13861,9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63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Гостиницы, апартаменты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26598,6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632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Итого: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147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2 363 981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179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2 529 326,62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338" marR="5533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49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2235" y="843558"/>
            <a:ext cx="4382013" cy="360040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Разработка правовых актов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1851670"/>
            <a:ext cx="201622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13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актов</a:t>
            </a: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4570" y="1430053"/>
            <a:ext cx="2387825" cy="29172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 2022 году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545571" y="1426240"/>
            <a:ext cx="2352793" cy="2917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В 2023 году</a:t>
            </a:r>
          </a:p>
        </p:txBody>
      </p:sp>
      <p:pic>
        <p:nvPicPr>
          <p:cNvPr id="12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3948"/>
            <a:ext cx="9105798" cy="789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860032" y="1850973"/>
            <a:ext cx="165618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10 </a:t>
            </a:r>
            <a:r>
              <a:rPr lang="ru-RU" b="1" cap="all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актов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931790"/>
            <a:ext cx="38296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3 проекта правового акта Ленинградской области</a:t>
            </a:r>
          </a:p>
          <a:p>
            <a:r>
              <a:rPr lang="ru-RU" sz="2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10 проектов нормативно-правовых актов комитета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59631" y="2931790"/>
            <a:ext cx="41471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 проект правового акта Губернатора Ленинградской области</a:t>
            </a:r>
          </a:p>
          <a:p>
            <a:r>
              <a:rPr lang="ru-RU" b="1" dirty="0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5 проектов нормативно-правовых актов Ленинградской области</a:t>
            </a:r>
          </a:p>
          <a:p>
            <a:r>
              <a:rPr lang="ru-RU" b="1" dirty="0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4 проекта нормативно-правовых актов комитета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7494"/>
            <a:ext cx="93610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://iolagorkom.ucoz.ru/Dokument10/smotry_zak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84805"/>
            <a:ext cx="1279369" cy="146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31774" y="205406"/>
            <a:ext cx="6255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Нормотворческая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762097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23478"/>
            <a:ext cx="6696745" cy="702078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Административная практика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7494"/>
            <a:ext cx="93610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4004"/>
            <a:ext cx="9105798" cy="789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59463"/>
            <a:ext cx="2051304" cy="1714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955" y="2159463"/>
            <a:ext cx="2051304" cy="1714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197503" y="2413322"/>
            <a:ext cx="207781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153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дела об АП</a:t>
            </a:r>
            <a:endParaRPr lang="ru-RU" sz="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1643660"/>
            <a:ext cx="1889029" cy="29172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 2023 году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137230" y="1643660"/>
            <a:ext cx="1889029" cy="2917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в 2022 году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37415" y="2478006"/>
            <a:ext cx="188865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359 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дел об АП</a:t>
            </a:r>
            <a:endParaRPr lang="ru-RU" sz="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843558"/>
            <a:ext cx="5774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Количество составленных протоколов об АП </a:t>
            </a:r>
          </a:p>
        </p:txBody>
      </p:sp>
    </p:spTree>
    <p:extLst>
      <p:ext uri="{BB962C8B-B14F-4D97-AF65-F5344CB8AC3E}">
        <p14:creationId xmlns:p14="http://schemas.microsoft.com/office/powerpoint/2010/main" val="4269302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23478"/>
            <a:ext cx="6696745" cy="702078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Административная практика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7494"/>
            <a:ext cx="93610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4004"/>
            <a:ext cx="9105798" cy="789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970409"/>
              </p:ext>
            </p:extLst>
          </p:nvPr>
        </p:nvGraphicFramePr>
        <p:xfrm>
          <a:off x="2500682" y="1275606"/>
          <a:ext cx="3837653" cy="3243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4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 показателя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5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Количество вынесенных постановлений (шт.)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из них: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251</a:t>
                      </a:r>
                      <a:endParaRPr lang="ru-RU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111</a:t>
                      </a:r>
                      <a:endParaRPr lang="ru-RU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4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 по </a:t>
                      </a:r>
                      <a:r>
                        <a:rPr lang="ru-RU" sz="1050" dirty="0" err="1">
                          <a:effectLst/>
                        </a:rPr>
                        <a:t>ч.ч</a:t>
                      </a:r>
                      <a:r>
                        <a:rPr lang="ru-RU" sz="1050" dirty="0">
                          <a:effectLst/>
                        </a:rPr>
                        <a:t>.</a:t>
                      </a:r>
                      <a:r>
                        <a:rPr lang="ru-RU" sz="1050" baseline="0" dirty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1,2,3 ст.</a:t>
                      </a:r>
                      <a:r>
                        <a:rPr lang="ru-RU" sz="1050" baseline="0" dirty="0">
                          <a:effectLst/>
                        </a:rPr>
                        <a:t> 9.4  КоАП РФ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118</a:t>
                      </a:r>
                      <a:endParaRPr lang="ru-RU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108</a:t>
                      </a:r>
                      <a:endParaRPr lang="ru-RU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4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по ч. 1 ст. 9.5 КоАП РФ</a:t>
                      </a: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6289" marR="4628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7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- по ч.2 ст. 9.5 </a:t>
                      </a:r>
                      <a:r>
                        <a:rPr lang="ru-RU" sz="1050" baseline="0" dirty="0">
                          <a:effectLst/>
                        </a:rPr>
                        <a:t>КоАП РФ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7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</a:t>
                      </a:r>
                      <a:r>
                        <a:rPr lang="ru-RU" sz="1050" baseline="0" dirty="0">
                          <a:effectLst/>
                        </a:rPr>
                        <a:t> по ч. 5 ст. 9.5 КоАП РФ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7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effectLst/>
                        </a:rPr>
                        <a:t>-</a:t>
                      </a:r>
                      <a:r>
                        <a:rPr lang="ru-RU" sz="1050" baseline="0" dirty="0">
                          <a:effectLst/>
                        </a:rPr>
                        <a:t> по ч. 6 ст. 19.5 КоАП РФ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6289" marR="4628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7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effectLst/>
                        </a:rPr>
                        <a:t>-</a:t>
                      </a:r>
                      <a:r>
                        <a:rPr lang="ru-RU" sz="1050" baseline="0" dirty="0">
                          <a:effectLst/>
                        </a:rPr>
                        <a:t> по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 1 ст. 13.19.3 </a:t>
                      </a:r>
                      <a:r>
                        <a:rPr lang="ru-RU" sz="1050" baseline="0" dirty="0">
                          <a:effectLst/>
                        </a:rPr>
                        <a:t>КоАП РФ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6289" marR="46289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7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effectLst/>
                        </a:rPr>
                        <a:t>-</a:t>
                      </a:r>
                      <a:r>
                        <a:rPr lang="ru-RU" sz="1050" baseline="0" dirty="0">
                          <a:effectLst/>
                        </a:rPr>
                        <a:t> по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 2,3,4 ст. 14.28 </a:t>
                      </a:r>
                      <a:r>
                        <a:rPr lang="ru-RU" sz="1050" baseline="0" dirty="0">
                          <a:effectLst/>
                        </a:rPr>
                        <a:t>КоАП РФ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6289" marR="46289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7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effectLst/>
                        </a:rPr>
                        <a:t>-</a:t>
                      </a:r>
                      <a:r>
                        <a:rPr lang="ru-RU" sz="1050" baseline="0" dirty="0">
                          <a:effectLst/>
                        </a:rPr>
                        <a:t> по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 4 ст. 19.5 </a:t>
                      </a:r>
                      <a:r>
                        <a:rPr lang="ru-RU" sz="1050" baseline="0" dirty="0">
                          <a:effectLst/>
                        </a:rPr>
                        <a:t>КоАП РФ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6289" marR="46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6289" marR="46289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78" y="2067694"/>
            <a:ext cx="2051304" cy="1714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60" y="2159463"/>
            <a:ext cx="2051304" cy="1714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659224" y="2386237"/>
            <a:ext cx="175721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8,91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млн. руб.</a:t>
            </a:r>
            <a:endParaRPr lang="ru-RU" sz="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93315" y="1622968"/>
            <a:ext cx="1889029" cy="29172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 2023 году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16098" y="1635646"/>
            <a:ext cx="1889029" cy="2917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в 2022 году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6320" y="2478006"/>
            <a:ext cx="184858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21,53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млн. руб. </a:t>
            </a:r>
            <a:endParaRPr lang="ru-RU" sz="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624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4120" y="375506"/>
            <a:ext cx="7398360" cy="648072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Рассмотрение обращений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7494"/>
            <a:ext cx="936104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28" y="1635646"/>
            <a:ext cx="3047417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48198380"/>
              </p:ext>
            </p:extLst>
          </p:nvPr>
        </p:nvGraphicFramePr>
        <p:xfrm>
          <a:off x="1691680" y="1347614"/>
          <a:ext cx="6624736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5922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4120" y="375506"/>
            <a:ext cx="7398360" cy="648072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Представительство в судах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7494"/>
            <a:ext cx="936104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28" y="1635646"/>
            <a:ext cx="3047417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67387158"/>
              </p:ext>
            </p:extLst>
          </p:nvPr>
        </p:nvGraphicFramePr>
        <p:xfrm>
          <a:off x="539552" y="1347614"/>
          <a:ext cx="7776864" cy="346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87587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04695999"/>
              </p:ext>
            </p:extLst>
          </p:nvPr>
        </p:nvGraphicFramePr>
        <p:xfrm>
          <a:off x="323528" y="123478"/>
          <a:ext cx="8234498" cy="908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849633"/>
              </p:ext>
            </p:extLst>
          </p:nvPr>
        </p:nvGraphicFramePr>
        <p:xfrm>
          <a:off x="395536" y="1059582"/>
          <a:ext cx="8282338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497-A042-48BA-90A6-1060676E74F4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061999"/>
              </p:ext>
            </p:extLst>
          </p:nvPr>
        </p:nvGraphicFramePr>
        <p:xfrm>
          <a:off x="445057" y="3155554"/>
          <a:ext cx="8359308" cy="174833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37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9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6103">
                  <a:extLst>
                    <a:ext uri="{9D8B030D-6E8A-4147-A177-3AD203B41FA5}">
                      <a16:colId xmlns:a16="http://schemas.microsoft.com/office/drawing/2014/main" val="1913223942"/>
                    </a:ext>
                  </a:extLst>
                </a:gridCol>
                <a:gridCol w="1182188">
                  <a:extLst>
                    <a:ext uri="{9D8B030D-6E8A-4147-A177-3AD203B41FA5}">
                      <a16:colId xmlns:a16="http://schemas.microsoft.com/office/drawing/2014/main" val="1230241360"/>
                    </a:ext>
                  </a:extLst>
                </a:gridCol>
              </a:tblGrid>
              <a:tr h="213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2019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проблемных объектов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185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167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142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пострадавших граждан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19714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19150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20186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19335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8066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исключенных объектов за год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14973632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граждан, чьи права восстановлены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4053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4370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7852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~</a:t>
                      </a:r>
                      <a:r>
                        <a:rPr lang="ru-RU" sz="1000" dirty="0">
                          <a:effectLst/>
                        </a:rPr>
                        <a:t>3000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8200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5046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680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03498"/>
            <a:ext cx="7826594" cy="67507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направления деятельности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7494"/>
            <a:ext cx="936104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248" y="1302404"/>
            <a:ext cx="7358231" cy="808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34" y="2077697"/>
            <a:ext cx="7299638" cy="1358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94" y="3507854"/>
            <a:ext cx="7241091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79" y="1473341"/>
            <a:ext cx="6656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региональный государственный строительный надзор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35788" y="2113433"/>
            <a:ext cx="6984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региональный государственный контроль (надзор) в области долевого строительства, а так же за деятельностью жилищно-строительных кооперативов, связанной с привлечением средств членов кооперативов для строительства многоквартирных домов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01052" y="3507854"/>
            <a:ext cx="7024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предоставление государственных услуг по выдаче разрешений на строительство и разрешений на ввод объектов в эксплуатацию, внесение изменений в разрешения на строительство, разрешения на ввод объектов в эксплуатацию</a:t>
            </a:r>
          </a:p>
        </p:txBody>
      </p:sp>
      <p:pic>
        <p:nvPicPr>
          <p:cNvPr id="28" name="Picture 3" descr="C:\Users\sb_abramova\Downloads\logistics-icon-png-4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2" y="3651870"/>
            <a:ext cx="971201" cy="8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b_abramova\Downloads\ef94ab8322327e5edd98df98e28b70af-Guarda-e-gestão-de-documentos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6" y="2343410"/>
            <a:ext cx="1067508" cy="1067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b_abramova\Downloads\2023-03-14_14-10-54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2" y="1375182"/>
            <a:ext cx="932859" cy="937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57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51681992"/>
              </p:ext>
            </p:extLst>
          </p:nvPr>
        </p:nvGraphicFramePr>
        <p:xfrm>
          <a:off x="899592" y="51470"/>
          <a:ext cx="7168243" cy="680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300143"/>
              </p:ext>
            </p:extLst>
          </p:nvPr>
        </p:nvGraphicFramePr>
        <p:xfrm>
          <a:off x="395536" y="1635646"/>
          <a:ext cx="8136903" cy="1931435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532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5" marR="5067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5" marR="50675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5" marR="50675" marT="0" marB="0" anchor="ctr"/>
                </a:tc>
                <a:tc>
                  <a:txBody>
                    <a:bodyPr/>
                    <a:lstStyle/>
                    <a:p>
                      <a:pPr marL="4572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2022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75" marR="506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</a:t>
                      </a:r>
                    </a:p>
                  </a:txBody>
                  <a:tcPr marL="50675" marR="506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5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Объекты жилищного строительства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5" marR="5067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5" marR="50675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99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5" marR="50675" marT="0" marB="0" anchor="ctr"/>
                </a:tc>
                <a:tc>
                  <a:txBody>
                    <a:bodyPr/>
                    <a:lstStyle/>
                    <a:p>
                      <a:pPr marL="4572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51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75" marR="506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77</a:t>
                      </a:r>
                    </a:p>
                  </a:txBody>
                  <a:tcPr marL="50675" marR="506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5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Объекты промышленного</a:t>
                      </a:r>
                      <a:r>
                        <a:rPr lang="ru-RU" sz="1100" baseline="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назначения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5" marR="5067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5" marR="50675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5" marR="50675" marT="0" marB="0" anchor="ctr"/>
                </a:tc>
                <a:tc>
                  <a:txBody>
                    <a:bodyPr/>
                    <a:lstStyle/>
                    <a:p>
                      <a:pPr marL="4572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41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75" marR="506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44</a:t>
                      </a:r>
                    </a:p>
                  </a:txBody>
                  <a:tcPr marL="50675" marR="506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29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Линейные объекты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5" marR="5067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253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5" marR="50675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5" marR="50675" marT="0" marB="0" anchor="ctr"/>
                </a:tc>
                <a:tc>
                  <a:txBody>
                    <a:bodyPr/>
                    <a:lstStyle/>
                    <a:p>
                      <a:pPr marL="4572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132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75" marR="506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111</a:t>
                      </a:r>
                    </a:p>
                  </a:txBody>
                  <a:tcPr marL="50675" marR="506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906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Объекты гражданского</a:t>
                      </a:r>
                      <a:r>
                        <a:rPr lang="ru-RU" sz="1100" baseline="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строительства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5" marR="5067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193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5" marR="50675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198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5" marR="50675" marT="0" marB="0" anchor="ctr"/>
                </a:tc>
                <a:tc>
                  <a:txBody>
                    <a:bodyPr/>
                    <a:lstStyle/>
                    <a:p>
                      <a:pPr marL="4572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149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75" marR="506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216</a:t>
                      </a:r>
                    </a:p>
                  </a:txBody>
                  <a:tcPr marL="50675" marR="506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306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Всего заключений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5" marR="5067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545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5" marR="5067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541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5" marR="5067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373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5" marR="50675" marT="0" marB="0"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  448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675" marR="506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497-A042-48BA-90A6-1060676E74F4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17464471"/>
              </p:ext>
            </p:extLst>
          </p:nvPr>
        </p:nvGraphicFramePr>
        <p:xfrm>
          <a:off x="251519" y="3579862"/>
          <a:ext cx="8469626" cy="1347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19" y="771550"/>
            <a:ext cx="8352929" cy="7155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just"/>
            <a:r>
              <a:rPr lang="ru-RU" sz="1400" dirty="0"/>
              <a:t>Оказывает услуги по проведению государственной экспертизы проектной документации, результатов инженерных изысканий, а также проверке достоверности определения сметной стоимости. </a:t>
            </a:r>
          </a:p>
          <a:p>
            <a:pPr algn="just"/>
            <a:r>
              <a:rPr lang="ru-RU" sz="1400" dirty="0"/>
              <a:t>Ежегодно на рассмотрение специалистов поступает документация более чем по 1000 объектам.</a:t>
            </a:r>
          </a:p>
        </p:txBody>
      </p:sp>
    </p:spTree>
    <p:extLst>
      <p:ext uri="{BB962C8B-B14F-4D97-AF65-F5344CB8AC3E}">
        <p14:creationId xmlns:p14="http://schemas.microsoft.com/office/powerpoint/2010/main" val="1501158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" y="4313215"/>
            <a:ext cx="9105798" cy="789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339390"/>
            <a:ext cx="3816423" cy="1008112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Задачи на 2024 год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7494"/>
            <a:ext cx="93610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37623" y="1347614"/>
            <a:ext cx="817283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1. оценка рисков возникновения новых «проблемных» объектов и осуществление превентивных мер по недопущению включения объектов в Единый реестр проблемных объектов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7623" y="1851670"/>
            <a:ext cx="8172836" cy="7386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2. продолжение работы по решению проблем участников долевого строительства, пострадавших от действий «недобросовестных» застройщиков</a:t>
            </a: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7623" y="2588836"/>
            <a:ext cx="8172836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3. повышение эффективности профилактических мероприятий за счет увеличения числа консультаций и профилактических визитов, в ходе которых застройщикам предоставляется исчерпывающая информация об обязательных требованиях, предъявляемых к их деятельности</a:t>
            </a: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1349" y="3542943"/>
            <a:ext cx="817283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4. реинжиниринг государственных услуг по выдаче разрешений на строительство, разрешений на ввод объектов в эксплуатацию </a:t>
            </a:r>
          </a:p>
        </p:txBody>
      </p:sp>
    </p:spTree>
    <p:extLst>
      <p:ext uri="{BB962C8B-B14F-4D97-AF65-F5344CB8AC3E}">
        <p14:creationId xmlns:p14="http://schemas.microsoft.com/office/powerpoint/2010/main" val="1828533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55726"/>
            <a:ext cx="1696689" cy="1566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3948"/>
            <a:ext cx="9105798" cy="789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66699" y="1131590"/>
            <a:ext cx="7772400" cy="1102519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42640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03498"/>
            <a:ext cx="7826594" cy="675075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Подведомственные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учреждения</a:t>
            </a:r>
          </a:p>
        </p:txBody>
      </p:sp>
      <p:pic>
        <p:nvPicPr>
          <p:cNvPr id="12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3948"/>
            <a:ext cx="9105798" cy="789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7494"/>
            <a:ext cx="936104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34710721"/>
              </p:ext>
            </p:extLst>
          </p:nvPr>
        </p:nvGraphicFramePr>
        <p:xfrm>
          <a:off x="-180528" y="1563638"/>
          <a:ext cx="460851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4115546835"/>
              </p:ext>
            </p:extLst>
          </p:nvPr>
        </p:nvGraphicFramePr>
        <p:xfrm>
          <a:off x="4355976" y="1644856"/>
          <a:ext cx="460851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598440257"/>
              </p:ext>
            </p:extLst>
          </p:nvPr>
        </p:nvGraphicFramePr>
        <p:xfrm>
          <a:off x="1619672" y="1131590"/>
          <a:ext cx="6624736" cy="832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56142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4120" y="375506"/>
            <a:ext cx="7398360" cy="648072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Региональный государственный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строительный надзор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7494"/>
            <a:ext cx="936104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28" y="1635646"/>
            <a:ext cx="3047417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00807267"/>
              </p:ext>
            </p:extLst>
          </p:nvPr>
        </p:nvGraphicFramePr>
        <p:xfrm>
          <a:off x="3491880" y="1334310"/>
          <a:ext cx="5568280" cy="3253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12843739"/>
              </p:ext>
            </p:extLst>
          </p:nvPr>
        </p:nvGraphicFramePr>
        <p:xfrm>
          <a:off x="642320" y="2031690"/>
          <a:ext cx="2376264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996105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4120" y="375506"/>
            <a:ext cx="7398360" cy="648072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Региональный государственный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строительный надзор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7494"/>
            <a:ext cx="936104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9" y="1419622"/>
            <a:ext cx="3446539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3213336764"/>
              </p:ext>
            </p:extLst>
          </p:nvPr>
        </p:nvGraphicFramePr>
        <p:xfrm>
          <a:off x="3707904" y="1413642"/>
          <a:ext cx="511256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Picture 7" descr="C:\Users\sb_abramova\Downloads\2023-03-14_14-10-54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18" y="1634732"/>
            <a:ext cx="1004134" cy="1009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40784" y="1689651"/>
            <a:ext cx="2232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740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проверок</a:t>
            </a:r>
          </a:p>
        </p:txBody>
      </p:sp>
      <p:pic>
        <p:nvPicPr>
          <p:cNvPr id="3074" name="Picture 2" descr="C:\Users\sb_abramova\Downloads\Primery-zayavlenij-1024x768-1.jpe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17" y="2775529"/>
            <a:ext cx="1163735" cy="873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40784" y="2698752"/>
            <a:ext cx="2364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268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предписаний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8" y="4119631"/>
            <a:ext cx="8739412" cy="8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73618" y="4255472"/>
            <a:ext cx="85908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В 2023 году выдано </a:t>
            </a:r>
            <a:r>
              <a:rPr lang="ru-RU" sz="2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59</a:t>
            </a:r>
            <a:r>
              <a:rPr lang="ru-RU" sz="1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предостережения о недопустимости нарушения </a:t>
            </a:r>
          </a:p>
          <a:p>
            <a:pPr algn="ctr"/>
            <a:r>
              <a:rPr lang="ru-RU" sz="1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обязательных требований юридическим лицам и индивидуальным предпринимателям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71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880" y="971706"/>
            <a:ext cx="1237120" cy="1237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15965"/>
            <a:ext cx="9062102" cy="59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375506"/>
            <a:ext cx="7056784" cy="648072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Контроль (надзор) в области долевого строительства 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многоквартирных домов и(или) иных объектов недвижимости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7494"/>
            <a:ext cx="93610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691680" y="1128601"/>
            <a:ext cx="341720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101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застройщиков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1131590"/>
            <a:ext cx="283957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266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МКД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97702250"/>
              </p:ext>
            </p:extLst>
          </p:nvPr>
        </p:nvGraphicFramePr>
        <p:xfrm>
          <a:off x="1187624" y="2211709"/>
          <a:ext cx="6768752" cy="246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89523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goradmin.ru/files/image/14/77/94/lg!x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022" y="2961755"/>
            <a:ext cx="2152940" cy="1422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03498"/>
            <a:ext cx="7826594" cy="675075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Контроль (надзор) за деятельностью жилищно-строительного кооператива, 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связанной с привлечением средств членов кооператива для строительства многоквартирного дома, на территории Ленинградской области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51190"/>
            <a:ext cx="1656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27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ЖСК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49726" y="1751190"/>
            <a:ext cx="201622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71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МКД</a:t>
            </a: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4570" y="1430053"/>
            <a:ext cx="2387825" cy="29172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на 01.01.2023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545571" y="1426240"/>
            <a:ext cx="2352793" cy="2917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на 31.12.2023</a:t>
            </a:r>
          </a:p>
        </p:txBody>
      </p:sp>
      <p:pic>
        <p:nvPicPr>
          <p:cNvPr id="12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3948"/>
            <a:ext cx="9105798" cy="789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44008" y="1851670"/>
            <a:ext cx="151216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11 </a:t>
            </a:r>
            <a:r>
              <a:rPr lang="ru-RU" b="1" cap="all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ЖСК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1851670"/>
            <a:ext cx="165618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21 </a:t>
            </a:r>
            <a:r>
              <a:rPr lang="ru-RU" b="1" cap="all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МКД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7494"/>
            <a:ext cx="93610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284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2.au.reastatic.net/800x600/c5bc0e8c1b13b9f77e544ae27757f46f491e4f3155c5e19f7100368de5ce1835/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45050"/>
            <a:ext cx="1142159" cy="856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483518"/>
            <a:ext cx="7479604" cy="90763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целях реализации риск-ориентированного подхода при осуществлении регионального государственного контроля (надзора) </a:t>
            </a:r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области долевого строительства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многоквартирных домов и(или) иных объектов недвижимости 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 территории Ленинградской области по состоянию на 31.12.2023: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51190"/>
            <a:ext cx="1656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3948"/>
            <a:ext cx="9105798" cy="789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7494"/>
            <a:ext cx="93610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859782"/>
            <a:ext cx="7488832" cy="1008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 осуществлении регионального государственного контроля (надзора) </a:t>
            </a:r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 деятельностью жилищно-строительного кооператива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связанной с привлечением средств членов кооператива для строительства многоквартирного дома на территории Ленинградской области по состоянию на 31.12.2023: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713679"/>
            <a:ext cx="5904656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/>
              <a:t>- </a:t>
            </a:r>
            <a:r>
              <a:rPr lang="ru-RU" sz="1200" b="1" dirty="0"/>
              <a:t>86</a:t>
            </a:r>
            <a:r>
              <a:rPr lang="ru-RU" sz="1200" dirty="0"/>
              <a:t> застройщиков (</a:t>
            </a:r>
            <a:r>
              <a:rPr lang="ru-RU" sz="1200" b="1" dirty="0"/>
              <a:t>219</a:t>
            </a:r>
            <a:r>
              <a:rPr lang="ru-RU" sz="1200" dirty="0"/>
              <a:t> объектов) отнесены к категории «низкого риска»;</a:t>
            </a:r>
          </a:p>
          <a:p>
            <a:pPr algn="just"/>
            <a:r>
              <a:rPr lang="ru-RU" sz="1200" dirty="0"/>
              <a:t>- </a:t>
            </a:r>
            <a:r>
              <a:rPr lang="ru-RU" sz="1200" b="1" dirty="0"/>
              <a:t>3 </a:t>
            </a:r>
            <a:r>
              <a:rPr lang="ru-RU" sz="1200" dirty="0"/>
              <a:t>застройщика (</a:t>
            </a:r>
            <a:r>
              <a:rPr lang="ru-RU" sz="1200" b="1" dirty="0"/>
              <a:t>33</a:t>
            </a:r>
            <a:r>
              <a:rPr lang="ru-RU" sz="1200" dirty="0"/>
              <a:t> объекта) отнесены к категории «умеренного риска»;</a:t>
            </a:r>
          </a:p>
          <a:p>
            <a:r>
              <a:rPr lang="ru-RU" sz="1200" dirty="0"/>
              <a:t>- </a:t>
            </a:r>
            <a:r>
              <a:rPr lang="ru-RU" sz="1200" b="1" dirty="0"/>
              <a:t>6 </a:t>
            </a:r>
            <a:r>
              <a:rPr lang="ru-RU" sz="1200" dirty="0"/>
              <a:t>застройщиков (</a:t>
            </a:r>
            <a:r>
              <a:rPr lang="ru-RU" sz="1200" b="1" dirty="0"/>
              <a:t>20 </a:t>
            </a:r>
            <a:r>
              <a:rPr lang="ru-RU" sz="1200" dirty="0"/>
              <a:t>объектов) отнесены к категории «значительного риска»;</a:t>
            </a:r>
          </a:p>
          <a:p>
            <a:r>
              <a:rPr lang="ru-RU" sz="1200" dirty="0"/>
              <a:t>- </a:t>
            </a:r>
            <a:r>
              <a:rPr lang="ru-RU" sz="1200" b="1" dirty="0"/>
              <a:t>6</a:t>
            </a:r>
            <a:r>
              <a:rPr lang="ru-RU" sz="1200" dirty="0"/>
              <a:t> застройщиков (</a:t>
            </a:r>
            <a:r>
              <a:rPr lang="ru-RU" sz="1200" b="1" dirty="0"/>
              <a:t>14 </a:t>
            </a:r>
            <a:r>
              <a:rPr lang="ru-RU" sz="1200" dirty="0"/>
              <a:t>объектов) отнесены к категории «чрезвычайно высокого риска».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4155926"/>
            <a:ext cx="5904656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/>
              <a:t>- </a:t>
            </a:r>
            <a:r>
              <a:rPr lang="ru-RU" sz="1200" b="1" dirty="0"/>
              <a:t>3</a:t>
            </a:r>
            <a:r>
              <a:rPr lang="ru-RU" sz="1200" dirty="0"/>
              <a:t> жилищно-строительного кооператива (</a:t>
            </a:r>
            <a:r>
              <a:rPr lang="ru-RU" sz="1200" b="1" dirty="0"/>
              <a:t>4 </a:t>
            </a:r>
            <a:r>
              <a:rPr lang="ru-RU" sz="1200" dirty="0"/>
              <a:t>объекта) отнесены к категории «низкого риска»;</a:t>
            </a:r>
          </a:p>
          <a:p>
            <a:r>
              <a:rPr lang="ru-RU" sz="1200" dirty="0"/>
              <a:t>- </a:t>
            </a:r>
            <a:r>
              <a:rPr lang="ru-RU" sz="1200" b="1" dirty="0"/>
              <a:t>6 </a:t>
            </a:r>
            <a:r>
              <a:rPr lang="ru-RU" sz="1200" dirty="0"/>
              <a:t>жилищно-строительных кооперативов (</a:t>
            </a:r>
            <a:r>
              <a:rPr lang="ru-RU" sz="1200" b="1" dirty="0"/>
              <a:t>14</a:t>
            </a:r>
            <a:r>
              <a:rPr lang="ru-RU" sz="1200" dirty="0"/>
              <a:t> объектов) отнесены к категории «чрезвычайно высокого риска».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55926"/>
            <a:ext cx="1090253" cy="81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5123489" y="1419624"/>
            <a:ext cx="193166" cy="29405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123489" y="3861871"/>
            <a:ext cx="193166" cy="29405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18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6726" y="267494"/>
            <a:ext cx="8064896" cy="702078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Проведение контрольно-надзорных и профилактических мероприятий в области долевого строительства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91630"/>
            <a:ext cx="1831047" cy="1683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83568" y="1799386"/>
            <a:ext cx="305027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внеплановая проверка</a:t>
            </a:r>
            <a:endParaRPr lang="ru-RU" sz="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7494"/>
            <a:ext cx="93610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2810"/>
            <a:ext cx="1831047" cy="1683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749209" y="3741268"/>
            <a:ext cx="3174719" cy="9079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по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1 </a:t>
            </a:r>
            <a:r>
              <a:rPr lang="ru-RU" sz="105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проверке материалы переданы в правоохранительные органы для рассмотрения вопросов о возбуждении уголовных дел</a:t>
            </a:r>
            <a:endParaRPr lang="ru-RU" sz="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1342675"/>
            <a:ext cx="23717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мониторинг размещения информации в ЕИСЖС</a:t>
            </a:r>
            <a:endParaRPr lang="ru-RU" sz="9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453" y="2029852"/>
            <a:ext cx="1731981" cy="1447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355976" y="2867979"/>
            <a:ext cx="31683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accent2">
                    <a:lumMod val="50000"/>
                  </a:schemeClr>
                </a:solidFill>
              </a:rPr>
              <a:t>актов  по результатам проведения мероприятий по контролю без взаимодействия с юридическим лицами в 2023 году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1799019"/>
            <a:ext cx="252028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анализ проектных деклараций с внесенными в них изменениями</a:t>
            </a:r>
            <a:endParaRPr lang="ru-RU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241" y="3678699"/>
            <a:ext cx="1498175" cy="1413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532629" y="3621290"/>
            <a:ext cx="2818253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анализ ежеквартальной отчетности застройщика об осуществлении деятельности, связанной с привлечением денежных средств участников долевого строительства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977062" y="3819832"/>
            <a:ext cx="1153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73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44208" y="4515966"/>
            <a:ext cx="2664296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заключения по результатам анализа </a:t>
            </a:r>
          </a:p>
          <a:p>
            <a:pPr algn="ctr"/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ежеквартальной отчетности застройщиков в 2023 году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92080" y="210811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416</a:t>
            </a:r>
          </a:p>
        </p:txBody>
      </p:sp>
    </p:spTree>
    <p:extLst>
      <p:ext uri="{BB962C8B-B14F-4D97-AF65-F5344CB8AC3E}">
        <p14:creationId xmlns:p14="http://schemas.microsoft.com/office/powerpoint/2010/main" val="302591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1796</Words>
  <Application>Microsoft Office PowerPoint</Application>
  <PresentationFormat>Экран (16:9)</PresentationFormat>
  <Paragraphs>382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Администрация Ленинградской области</vt:lpstr>
      <vt:lpstr>Основные направления деятельности</vt:lpstr>
      <vt:lpstr>Подведомственные учреждения</vt:lpstr>
      <vt:lpstr>Региональный государственный  строительный надзор</vt:lpstr>
      <vt:lpstr>Региональный государственный  строительный надзор</vt:lpstr>
      <vt:lpstr>Контроль (надзор) в области долевого строительства  многоквартирных домов и(или) иных объектов недвижимости</vt:lpstr>
      <vt:lpstr>Контроль (надзор) за деятельностью жилищно-строительного кооператива,  связанной с привлечением средств членов кооператива для строительства многоквартирного дома, на территории Ленинградской области </vt:lpstr>
      <vt:lpstr>В целях реализации риск-ориентированного подхода при осуществлении регионального государственного контроля (надзора) в области долевого строительства многоквартирных домов и(или) иных объектов недвижимости  на территории Ленинградской области по состоянию на 31.12.2023: </vt:lpstr>
      <vt:lpstr>Проведение контрольно-надзорных и профилактических мероприятий в области долевого строительства</vt:lpstr>
      <vt:lpstr>Причины снижения количества внеплановых проверок, проведенных комитетом  в 2023 году в рамках осуществления регионального государственного контроля (надзора) в области долевого строительства</vt:lpstr>
      <vt:lpstr>В целях реализации Программы профилактики рисков причинения вреда (ущерба) охраняемым законом ценностям комитетом проведены следующие профилактические мероприятия:</vt:lpstr>
      <vt:lpstr>Презентация PowerPoint</vt:lpstr>
      <vt:lpstr>Презентация PowerPoint</vt:lpstr>
      <vt:lpstr>Разработка правовых актов</vt:lpstr>
      <vt:lpstr>Административная практика</vt:lpstr>
      <vt:lpstr>Административная практика</vt:lpstr>
      <vt:lpstr>Рассмотрение обращений</vt:lpstr>
      <vt:lpstr>Представительство в судах</vt:lpstr>
      <vt:lpstr>Презентация PowerPoint</vt:lpstr>
      <vt:lpstr>Презентация PowerPoint</vt:lpstr>
      <vt:lpstr>Задачи на 2024 год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о результатах деятельности комитета государственного  строительного надзора и государственной экспертизы Ленинградской области за 2022 год</dc:title>
  <dc:creator>Станислава Борисовна Абрамова</dc:creator>
  <cp:lastModifiedBy>Анастасия Иценко</cp:lastModifiedBy>
  <cp:revision>115</cp:revision>
  <dcterms:created xsi:type="dcterms:W3CDTF">2023-02-09T14:04:02Z</dcterms:created>
  <dcterms:modified xsi:type="dcterms:W3CDTF">2024-02-20T11:50:28Z</dcterms:modified>
</cp:coreProperties>
</file>